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38"/>
  </p:notesMasterIdLst>
  <p:sldIdLst>
    <p:sldId id="256" r:id="rId2"/>
    <p:sldId id="291" r:id="rId3"/>
    <p:sldId id="290" r:id="rId4"/>
    <p:sldId id="283" r:id="rId5"/>
    <p:sldId id="29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85" r:id="rId20"/>
    <p:sldId id="284" r:id="rId21"/>
    <p:sldId id="270" r:id="rId22"/>
    <p:sldId id="271" r:id="rId23"/>
    <p:sldId id="272" r:id="rId24"/>
    <p:sldId id="273" r:id="rId25"/>
    <p:sldId id="274" r:id="rId26"/>
    <p:sldId id="275" r:id="rId27"/>
    <p:sldId id="276" r:id="rId28"/>
    <p:sldId id="277" r:id="rId29"/>
    <p:sldId id="278" r:id="rId30"/>
    <p:sldId id="286" r:id="rId31"/>
    <p:sldId id="287" r:id="rId32"/>
    <p:sldId id="289" r:id="rId33"/>
    <p:sldId id="293" r:id="rId34"/>
    <p:sldId id="279" r:id="rId35"/>
    <p:sldId id="280" r:id="rId36"/>
    <p:sldId id="28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7A137F-8F6D-D145-978C-67C7F916F8B7}" v="153" dt="2026-09-16T15:54:45.2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78"/>
    <p:restoredTop sz="81544"/>
  </p:normalViewPr>
  <p:slideViewPr>
    <p:cSldViewPr snapToGrid="0" showGuides="1">
      <p:cViewPr varScale="1">
        <p:scale>
          <a:sx n="125" d="100"/>
          <a:sy n="125" d="100"/>
        </p:scale>
        <p:origin x="1072"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xberry, Mark" userId="3fe86227-eb2c-4bf2-9e5d-c619305cff1f" providerId="ADAL" clId="{7134F3B2-07FA-50D7-9C07-0BE498A342F1}"/>
    <pc:docChg chg="undo redo custSel addSld delSld modSld sldOrd modMainMaster">
      <pc:chgData name="Roxberry, Mark" userId="3fe86227-eb2c-4bf2-9e5d-c619305cff1f" providerId="ADAL" clId="{7134F3B2-07FA-50D7-9C07-0BE498A342F1}" dt="2026-09-16T16:01:09.456" v="2096" actId="20577"/>
      <pc:docMkLst>
        <pc:docMk/>
      </pc:docMkLst>
      <pc:sldChg chg="modSp add del mod setBg modNotesTx">
        <pc:chgData name="Roxberry, Mark" userId="3fe86227-eb2c-4bf2-9e5d-c619305cff1f" providerId="ADAL" clId="{7134F3B2-07FA-50D7-9C07-0BE498A342F1}" dt="2026-09-16T16:01:09.456" v="2096" actId="20577"/>
        <pc:sldMkLst>
          <pc:docMk/>
          <pc:sldMk cId="1970560411" sldId="256"/>
        </pc:sldMkLst>
        <pc:spChg chg="mod">
          <ac:chgData name="Roxberry, Mark" userId="3fe86227-eb2c-4bf2-9e5d-c619305cff1f" providerId="ADAL" clId="{7134F3B2-07FA-50D7-9C07-0BE498A342F1}" dt="2026-09-09T00:25:14.407" v="184" actId="20577"/>
          <ac:spMkLst>
            <pc:docMk/>
            <pc:sldMk cId="1970560411" sldId="256"/>
            <ac:spMk id="6" creationId="{A906C0CE-792E-40EA-93E0-033667B80CB6}"/>
          </ac:spMkLst>
        </pc:spChg>
        <pc:spChg chg="mod">
          <ac:chgData name="Roxberry, Mark" userId="3fe86227-eb2c-4bf2-9e5d-c619305cff1f" providerId="ADAL" clId="{7134F3B2-07FA-50D7-9C07-0BE498A342F1}" dt="2026-08-28T20:35:58.401" v="2" actId="1076"/>
          <ac:spMkLst>
            <pc:docMk/>
            <pc:sldMk cId="1970560411" sldId="256"/>
            <ac:spMk id="7" creationId="{27CB34CA-DF60-4353-90A8-EF3DC4DF1FBF}"/>
          </ac:spMkLst>
        </pc:spChg>
        <pc:spChg chg="mod">
          <ac:chgData name="Roxberry, Mark" userId="3fe86227-eb2c-4bf2-9e5d-c619305cff1f" providerId="ADAL" clId="{7134F3B2-07FA-50D7-9C07-0BE498A342F1}" dt="2026-08-28T20:36:27.983" v="18" actId="1076"/>
          <ac:spMkLst>
            <pc:docMk/>
            <pc:sldMk cId="1970560411" sldId="256"/>
            <ac:spMk id="8" creationId="{7FAE8DFD-722A-4094-A1E6-F37C53FDD087}"/>
          </ac:spMkLst>
        </pc:spChg>
        <pc:spChg chg="mod">
          <ac:chgData name="Roxberry, Mark" userId="3fe86227-eb2c-4bf2-9e5d-c619305cff1f" providerId="ADAL" clId="{7134F3B2-07FA-50D7-9C07-0BE498A342F1}" dt="2026-08-28T20:36:37.506" v="20" actId="1076"/>
          <ac:spMkLst>
            <pc:docMk/>
            <pc:sldMk cId="1970560411" sldId="256"/>
            <ac:spMk id="9" creationId="{28CCF17E-DDD8-45A1-B0E6-A1C604B03D2A}"/>
          </ac:spMkLst>
        </pc:spChg>
      </pc:sldChg>
      <pc:sldChg chg="modSp add del mod setBg">
        <pc:chgData name="Roxberry, Mark" userId="3fe86227-eb2c-4bf2-9e5d-c619305cff1f" providerId="ADAL" clId="{7134F3B2-07FA-50D7-9C07-0BE498A342F1}" dt="2026-09-16T15:13:55.764" v="1436" actId="20577"/>
        <pc:sldMkLst>
          <pc:docMk/>
          <pc:sldMk cId="1625400689" sldId="257"/>
        </pc:sldMkLst>
        <pc:spChg chg="mod">
          <ac:chgData name="Roxberry, Mark" userId="3fe86227-eb2c-4bf2-9e5d-c619305cff1f" providerId="ADAL" clId="{7134F3B2-07FA-50D7-9C07-0BE498A342F1}" dt="2026-09-16T15:13:55.764" v="1436" actId="20577"/>
          <ac:spMkLst>
            <pc:docMk/>
            <pc:sldMk cId="1625400689" sldId="257"/>
            <ac:spMk id="2" creationId="{E5821F07-3143-4A1E-B7C0-46A4A57B275D}"/>
          </ac:spMkLst>
        </pc:spChg>
        <pc:spChg chg="mod">
          <ac:chgData name="Roxberry, Mark" userId="3fe86227-eb2c-4bf2-9e5d-c619305cff1f" providerId="ADAL" clId="{7134F3B2-07FA-50D7-9C07-0BE498A342F1}" dt="2026-09-16T13:55:59.538" v="1032" actId="20577"/>
          <ac:spMkLst>
            <pc:docMk/>
            <pc:sldMk cId="1625400689" sldId="257"/>
            <ac:spMk id="5" creationId="{0E34A088-E274-4423-A57F-E8876AF67F84}"/>
          </ac:spMkLst>
        </pc:spChg>
      </pc:sldChg>
      <pc:sldChg chg="modSp add del mod setBg">
        <pc:chgData name="Roxberry, Mark" userId="3fe86227-eb2c-4bf2-9e5d-c619305cff1f" providerId="ADAL" clId="{7134F3B2-07FA-50D7-9C07-0BE498A342F1}" dt="2026-09-14T15:35:38.014" v="416"/>
        <pc:sldMkLst>
          <pc:docMk/>
          <pc:sldMk cId="1944909260" sldId="258"/>
        </pc:sldMkLst>
        <pc:spChg chg="mod">
          <ac:chgData name="Roxberry, Mark" userId="3fe86227-eb2c-4bf2-9e5d-c619305cff1f" providerId="ADAL" clId="{7134F3B2-07FA-50D7-9C07-0BE498A342F1}" dt="2026-09-09T00:11:15.461" v="35" actId="27636"/>
          <ac:spMkLst>
            <pc:docMk/>
            <pc:sldMk cId="1944909260" sldId="258"/>
            <ac:spMk id="15" creationId="{FF7E2FF9-55BA-4C10-8AD5-4180D5945082}"/>
          </ac:spMkLst>
        </pc:spChg>
      </pc:sldChg>
      <pc:sldChg chg="modSp add del mod setBg">
        <pc:chgData name="Roxberry, Mark" userId="3fe86227-eb2c-4bf2-9e5d-c619305cff1f" providerId="ADAL" clId="{7134F3B2-07FA-50D7-9C07-0BE498A342F1}" dt="2026-09-16T13:37:21.334" v="691" actId="20577"/>
        <pc:sldMkLst>
          <pc:docMk/>
          <pc:sldMk cId="1674397920" sldId="259"/>
        </pc:sldMkLst>
        <pc:spChg chg="mod">
          <ac:chgData name="Roxberry, Mark" userId="3fe86227-eb2c-4bf2-9e5d-c619305cff1f" providerId="ADAL" clId="{7134F3B2-07FA-50D7-9C07-0BE498A342F1}" dt="2026-09-16T13:37:21.334" v="691" actId="20577"/>
          <ac:spMkLst>
            <pc:docMk/>
            <pc:sldMk cId="1674397920" sldId="259"/>
            <ac:spMk id="2" creationId="{ACD4D5D0-733F-4913-B343-BD82D5E4C0F6}"/>
          </ac:spMkLst>
        </pc:spChg>
      </pc:sldChg>
      <pc:sldChg chg="add del setBg">
        <pc:chgData name="Roxberry, Mark" userId="3fe86227-eb2c-4bf2-9e5d-c619305cff1f" providerId="ADAL" clId="{7134F3B2-07FA-50D7-9C07-0BE498A342F1}" dt="2026-09-14T15:35:38.014" v="416"/>
        <pc:sldMkLst>
          <pc:docMk/>
          <pc:sldMk cId="1026507609" sldId="260"/>
        </pc:sldMkLst>
      </pc:sldChg>
      <pc:sldChg chg="add del setBg">
        <pc:chgData name="Roxberry, Mark" userId="3fe86227-eb2c-4bf2-9e5d-c619305cff1f" providerId="ADAL" clId="{7134F3B2-07FA-50D7-9C07-0BE498A342F1}" dt="2026-09-14T15:35:38.014" v="416"/>
        <pc:sldMkLst>
          <pc:docMk/>
          <pc:sldMk cId="1844705893" sldId="261"/>
        </pc:sldMkLst>
      </pc:sldChg>
      <pc:sldChg chg="add del setBg">
        <pc:chgData name="Roxberry, Mark" userId="3fe86227-eb2c-4bf2-9e5d-c619305cff1f" providerId="ADAL" clId="{7134F3B2-07FA-50D7-9C07-0BE498A342F1}" dt="2026-09-14T15:35:38.014" v="416"/>
        <pc:sldMkLst>
          <pc:docMk/>
          <pc:sldMk cId="489305243" sldId="262"/>
        </pc:sldMkLst>
      </pc:sldChg>
      <pc:sldChg chg="add del setBg modNotesTx">
        <pc:chgData name="Roxberry, Mark" userId="3fe86227-eb2c-4bf2-9e5d-c619305cff1f" providerId="ADAL" clId="{7134F3B2-07FA-50D7-9C07-0BE498A342F1}" dt="2026-09-14T15:35:38.014" v="416"/>
        <pc:sldMkLst>
          <pc:docMk/>
          <pc:sldMk cId="88010475" sldId="263"/>
        </pc:sldMkLst>
      </pc:sldChg>
      <pc:sldChg chg="add setBg">
        <pc:chgData name="Roxberry, Mark" userId="3fe86227-eb2c-4bf2-9e5d-c619305cff1f" providerId="ADAL" clId="{7134F3B2-07FA-50D7-9C07-0BE498A342F1}" dt="2026-09-14T15:35:38.014" v="416"/>
        <pc:sldMkLst>
          <pc:docMk/>
          <pc:sldMk cId="998888918" sldId="264"/>
        </pc:sldMkLst>
      </pc:sldChg>
      <pc:sldChg chg="modSp add del mod setBg">
        <pc:chgData name="Roxberry, Mark" userId="3fe86227-eb2c-4bf2-9e5d-c619305cff1f" providerId="ADAL" clId="{7134F3B2-07FA-50D7-9C07-0BE498A342F1}" dt="2026-09-14T15:35:38.014" v="416"/>
        <pc:sldMkLst>
          <pc:docMk/>
          <pc:sldMk cId="1173090936" sldId="265"/>
        </pc:sldMkLst>
        <pc:spChg chg="mod">
          <ac:chgData name="Roxberry, Mark" userId="3fe86227-eb2c-4bf2-9e5d-c619305cff1f" providerId="ADAL" clId="{7134F3B2-07FA-50D7-9C07-0BE498A342F1}" dt="2026-09-09T00:11:15.507" v="36" actId="27636"/>
          <ac:spMkLst>
            <pc:docMk/>
            <pc:sldMk cId="1173090936" sldId="265"/>
            <ac:spMk id="6" creationId="{DE317F2D-565F-4B97-AEB3-AB0E32738A4E}"/>
          </ac:spMkLst>
        </pc:spChg>
        <pc:spChg chg="mod">
          <ac:chgData name="Roxberry, Mark" userId="3fe86227-eb2c-4bf2-9e5d-c619305cff1f" providerId="ADAL" clId="{7134F3B2-07FA-50D7-9C07-0BE498A342F1}" dt="2026-09-09T00:11:15.508" v="37" actId="27636"/>
          <ac:spMkLst>
            <pc:docMk/>
            <pc:sldMk cId="1173090936" sldId="265"/>
            <ac:spMk id="9" creationId="{DBDABA70-12C4-4A42-9F3A-4A20AD1DFFB4}"/>
          </ac:spMkLst>
        </pc:spChg>
        <pc:spChg chg="mod">
          <ac:chgData name="Roxberry, Mark" userId="3fe86227-eb2c-4bf2-9e5d-c619305cff1f" providerId="ADAL" clId="{7134F3B2-07FA-50D7-9C07-0BE498A342F1}" dt="2026-09-09T00:11:15.508" v="38" actId="27636"/>
          <ac:spMkLst>
            <pc:docMk/>
            <pc:sldMk cId="1173090936" sldId="265"/>
            <ac:spMk id="12" creationId="{2BC209A6-54DC-4284-9DBD-FBB8E5AEA86D}"/>
          </ac:spMkLst>
        </pc:spChg>
        <pc:spChg chg="mod">
          <ac:chgData name="Roxberry, Mark" userId="3fe86227-eb2c-4bf2-9e5d-c619305cff1f" providerId="ADAL" clId="{7134F3B2-07FA-50D7-9C07-0BE498A342F1}" dt="2026-09-09T00:11:15.509" v="39" actId="27636"/>
          <ac:spMkLst>
            <pc:docMk/>
            <pc:sldMk cId="1173090936" sldId="265"/>
            <ac:spMk id="15" creationId="{3E1F3C79-FD23-4E26-9599-370B38A31B78}"/>
          </ac:spMkLst>
        </pc:spChg>
        <pc:spChg chg="mod">
          <ac:chgData name="Roxberry, Mark" userId="3fe86227-eb2c-4bf2-9e5d-c619305cff1f" providerId="ADAL" clId="{7134F3B2-07FA-50D7-9C07-0BE498A342F1}" dt="2026-09-09T00:11:15.509" v="40" actId="27636"/>
          <ac:spMkLst>
            <pc:docMk/>
            <pc:sldMk cId="1173090936" sldId="265"/>
            <ac:spMk id="18" creationId="{34A45B84-9BBE-493A-A0E9-77F7BDBD0EBA}"/>
          </ac:spMkLst>
        </pc:spChg>
        <pc:spChg chg="mod">
          <ac:chgData name="Roxberry, Mark" userId="3fe86227-eb2c-4bf2-9e5d-c619305cff1f" providerId="ADAL" clId="{7134F3B2-07FA-50D7-9C07-0BE498A342F1}" dt="2026-09-09T00:11:15.510" v="41" actId="27636"/>
          <ac:spMkLst>
            <pc:docMk/>
            <pc:sldMk cId="1173090936" sldId="265"/>
            <ac:spMk id="21" creationId="{C58B0DAF-FC54-445B-B430-A62A16A91149}"/>
          </ac:spMkLst>
        </pc:spChg>
        <pc:spChg chg="mod">
          <ac:chgData name="Roxberry, Mark" userId="3fe86227-eb2c-4bf2-9e5d-c619305cff1f" providerId="ADAL" clId="{7134F3B2-07FA-50D7-9C07-0BE498A342F1}" dt="2026-09-09T00:11:15.510" v="42" actId="27636"/>
          <ac:spMkLst>
            <pc:docMk/>
            <pc:sldMk cId="1173090936" sldId="265"/>
            <ac:spMk id="24" creationId="{43F13348-841D-492B-98F3-31A3F2569E75}"/>
          </ac:spMkLst>
        </pc:spChg>
        <pc:spChg chg="mod">
          <ac:chgData name="Roxberry, Mark" userId="3fe86227-eb2c-4bf2-9e5d-c619305cff1f" providerId="ADAL" clId="{7134F3B2-07FA-50D7-9C07-0BE498A342F1}" dt="2026-09-09T00:11:15.510" v="43" actId="27636"/>
          <ac:spMkLst>
            <pc:docMk/>
            <pc:sldMk cId="1173090936" sldId="265"/>
            <ac:spMk id="27" creationId="{92A5EC14-A320-446D-AF2F-0EED3C19F32A}"/>
          </ac:spMkLst>
        </pc:spChg>
        <pc:spChg chg="mod">
          <ac:chgData name="Roxberry, Mark" userId="3fe86227-eb2c-4bf2-9e5d-c619305cff1f" providerId="ADAL" clId="{7134F3B2-07FA-50D7-9C07-0BE498A342F1}" dt="2026-09-09T00:11:15.511" v="44" actId="27636"/>
          <ac:spMkLst>
            <pc:docMk/>
            <pc:sldMk cId="1173090936" sldId="265"/>
            <ac:spMk id="30" creationId="{16AE7323-7C17-451A-9652-C1E2870EE14D}"/>
          </ac:spMkLst>
        </pc:spChg>
        <pc:spChg chg="mod">
          <ac:chgData name="Roxberry, Mark" userId="3fe86227-eb2c-4bf2-9e5d-c619305cff1f" providerId="ADAL" clId="{7134F3B2-07FA-50D7-9C07-0BE498A342F1}" dt="2026-09-09T00:11:15.511" v="45" actId="27636"/>
          <ac:spMkLst>
            <pc:docMk/>
            <pc:sldMk cId="1173090936" sldId="265"/>
            <ac:spMk id="33" creationId="{672E420E-919D-4C1F-A607-80F4E09E1350}"/>
          </ac:spMkLst>
        </pc:spChg>
      </pc:sldChg>
      <pc:sldChg chg="add del setBg">
        <pc:chgData name="Roxberry, Mark" userId="3fe86227-eb2c-4bf2-9e5d-c619305cff1f" providerId="ADAL" clId="{7134F3B2-07FA-50D7-9C07-0BE498A342F1}" dt="2026-09-14T15:35:38.014" v="416"/>
        <pc:sldMkLst>
          <pc:docMk/>
          <pc:sldMk cId="1429705944" sldId="266"/>
        </pc:sldMkLst>
      </pc:sldChg>
      <pc:sldChg chg="modSp add mod setBg">
        <pc:chgData name="Roxberry, Mark" userId="3fe86227-eb2c-4bf2-9e5d-c619305cff1f" providerId="ADAL" clId="{7134F3B2-07FA-50D7-9C07-0BE498A342F1}" dt="2026-09-14T15:35:38.118" v="418" actId="27636"/>
        <pc:sldMkLst>
          <pc:docMk/>
          <pc:sldMk cId="1220775102" sldId="267"/>
        </pc:sldMkLst>
        <pc:spChg chg="mod">
          <ac:chgData name="Roxberry, Mark" userId="3fe86227-eb2c-4bf2-9e5d-c619305cff1f" providerId="ADAL" clId="{7134F3B2-07FA-50D7-9C07-0BE498A342F1}" dt="2026-09-14T15:35:38.118" v="418" actId="27636"/>
          <ac:spMkLst>
            <pc:docMk/>
            <pc:sldMk cId="1220775102" sldId="267"/>
            <ac:spMk id="24" creationId="{00000000-0000-0000-0000-000000000000}"/>
          </ac:spMkLst>
        </pc:spChg>
      </pc:sldChg>
      <pc:sldChg chg="modSp add del mod setBg">
        <pc:chgData name="Roxberry, Mark" userId="3fe86227-eb2c-4bf2-9e5d-c619305cff1f" providerId="ADAL" clId="{7134F3B2-07FA-50D7-9C07-0BE498A342F1}" dt="2026-09-14T15:35:38.127" v="419" actId="27636"/>
        <pc:sldMkLst>
          <pc:docMk/>
          <pc:sldMk cId="1148643278" sldId="268"/>
        </pc:sldMkLst>
        <pc:spChg chg="mod">
          <ac:chgData name="Roxberry, Mark" userId="3fe86227-eb2c-4bf2-9e5d-c619305cff1f" providerId="ADAL" clId="{7134F3B2-07FA-50D7-9C07-0BE498A342F1}" dt="2026-09-14T15:35:38.127" v="419" actId="27636"/>
          <ac:spMkLst>
            <pc:docMk/>
            <pc:sldMk cId="1148643278" sldId="268"/>
            <ac:spMk id="2" creationId="{B94B5C02-792E-4143-9264-A6BC61E0BE61}"/>
          </ac:spMkLst>
        </pc:spChg>
      </pc:sldChg>
      <pc:sldChg chg="add del setBg">
        <pc:chgData name="Roxberry, Mark" userId="3fe86227-eb2c-4bf2-9e5d-c619305cff1f" providerId="ADAL" clId="{7134F3B2-07FA-50D7-9C07-0BE498A342F1}" dt="2026-09-14T15:35:38.014" v="416"/>
        <pc:sldMkLst>
          <pc:docMk/>
          <pc:sldMk cId="1968508046" sldId="269"/>
        </pc:sldMkLst>
      </pc:sldChg>
      <pc:sldChg chg="modSp add del mod setBg">
        <pc:chgData name="Roxberry, Mark" userId="3fe86227-eb2c-4bf2-9e5d-c619305cff1f" providerId="ADAL" clId="{7134F3B2-07FA-50D7-9C07-0BE498A342F1}" dt="2026-09-14T15:35:38.146" v="421" actId="27636"/>
        <pc:sldMkLst>
          <pc:docMk/>
          <pc:sldMk cId="1871786428" sldId="270"/>
        </pc:sldMkLst>
        <pc:spChg chg="mod">
          <ac:chgData name="Roxberry, Mark" userId="3fe86227-eb2c-4bf2-9e5d-c619305cff1f" providerId="ADAL" clId="{7134F3B2-07FA-50D7-9C07-0BE498A342F1}" dt="2026-09-14T15:35:38.146" v="421" actId="27636"/>
          <ac:spMkLst>
            <pc:docMk/>
            <pc:sldMk cId="1871786428" sldId="270"/>
            <ac:spMk id="2" creationId="{BEC09697-72AE-4128-994B-E07028A5235F}"/>
          </ac:spMkLst>
        </pc:spChg>
        <pc:spChg chg="mod">
          <ac:chgData name="Roxberry, Mark" userId="3fe86227-eb2c-4bf2-9e5d-c619305cff1f" providerId="ADAL" clId="{7134F3B2-07FA-50D7-9C07-0BE498A342F1}" dt="2026-09-14T15:35:38.144" v="420" actId="27636"/>
          <ac:spMkLst>
            <pc:docMk/>
            <pc:sldMk cId="1871786428" sldId="270"/>
            <ac:spMk id="22" creationId="{00000000-0000-0000-0000-000000000000}"/>
          </ac:spMkLst>
        </pc:spChg>
      </pc:sldChg>
      <pc:sldChg chg="modSp add del mod setBg">
        <pc:chgData name="Roxberry, Mark" userId="3fe86227-eb2c-4bf2-9e5d-c619305cff1f" providerId="ADAL" clId="{7134F3B2-07FA-50D7-9C07-0BE498A342F1}" dt="2026-09-16T13:38:27.793" v="698" actId="20577"/>
        <pc:sldMkLst>
          <pc:docMk/>
          <pc:sldMk cId="1932905850" sldId="271"/>
        </pc:sldMkLst>
        <pc:spChg chg="mod">
          <ac:chgData name="Roxberry, Mark" userId="3fe86227-eb2c-4bf2-9e5d-c619305cff1f" providerId="ADAL" clId="{7134F3B2-07FA-50D7-9C07-0BE498A342F1}" dt="2026-09-16T13:38:27.793" v="698" actId="20577"/>
          <ac:spMkLst>
            <pc:docMk/>
            <pc:sldMk cId="1932905850" sldId="271"/>
            <ac:spMk id="2" creationId="{1B621C54-9BF4-430E-BEEC-CFA146348207}"/>
          </ac:spMkLst>
        </pc:spChg>
      </pc:sldChg>
      <pc:sldChg chg="add del setBg">
        <pc:chgData name="Roxberry, Mark" userId="3fe86227-eb2c-4bf2-9e5d-c619305cff1f" providerId="ADAL" clId="{7134F3B2-07FA-50D7-9C07-0BE498A342F1}" dt="2026-09-14T15:35:38.014" v="416"/>
        <pc:sldMkLst>
          <pc:docMk/>
          <pc:sldMk cId="1044198927" sldId="272"/>
        </pc:sldMkLst>
      </pc:sldChg>
      <pc:sldChg chg="add del setBg">
        <pc:chgData name="Roxberry, Mark" userId="3fe86227-eb2c-4bf2-9e5d-c619305cff1f" providerId="ADAL" clId="{7134F3B2-07FA-50D7-9C07-0BE498A342F1}" dt="2026-09-14T15:35:38.014" v="416"/>
        <pc:sldMkLst>
          <pc:docMk/>
          <pc:sldMk cId="812511482" sldId="273"/>
        </pc:sldMkLst>
      </pc:sldChg>
      <pc:sldChg chg="add del setBg">
        <pc:chgData name="Roxberry, Mark" userId="3fe86227-eb2c-4bf2-9e5d-c619305cff1f" providerId="ADAL" clId="{7134F3B2-07FA-50D7-9C07-0BE498A342F1}" dt="2026-09-14T15:35:38.014" v="416"/>
        <pc:sldMkLst>
          <pc:docMk/>
          <pc:sldMk cId="1201427603" sldId="274"/>
        </pc:sldMkLst>
      </pc:sldChg>
      <pc:sldChg chg="add del setBg">
        <pc:chgData name="Roxberry, Mark" userId="3fe86227-eb2c-4bf2-9e5d-c619305cff1f" providerId="ADAL" clId="{7134F3B2-07FA-50D7-9C07-0BE498A342F1}" dt="2026-09-14T15:35:38.014" v="416"/>
        <pc:sldMkLst>
          <pc:docMk/>
          <pc:sldMk cId="1377406283" sldId="275"/>
        </pc:sldMkLst>
      </pc:sldChg>
      <pc:sldChg chg="add del setBg">
        <pc:chgData name="Roxberry, Mark" userId="3fe86227-eb2c-4bf2-9e5d-c619305cff1f" providerId="ADAL" clId="{7134F3B2-07FA-50D7-9C07-0BE498A342F1}" dt="2026-09-14T15:35:38.014" v="416"/>
        <pc:sldMkLst>
          <pc:docMk/>
          <pc:sldMk cId="1181959847" sldId="276"/>
        </pc:sldMkLst>
      </pc:sldChg>
      <pc:sldChg chg="add del setBg">
        <pc:chgData name="Roxberry, Mark" userId="3fe86227-eb2c-4bf2-9e5d-c619305cff1f" providerId="ADAL" clId="{7134F3B2-07FA-50D7-9C07-0BE498A342F1}" dt="2026-09-14T15:35:38.014" v="416"/>
        <pc:sldMkLst>
          <pc:docMk/>
          <pc:sldMk cId="862182477" sldId="277"/>
        </pc:sldMkLst>
      </pc:sldChg>
      <pc:sldChg chg="modSp add del mod setBg">
        <pc:chgData name="Roxberry, Mark" userId="3fe86227-eb2c-4bf2-9e5d-c619305cff1f" providerId="ADAL" clId="{7134F3B2-07FA-50D7-9C07-0BE498A342F1}" dt="2026-09-14T15:35:38.014" v="416"/>
        <pc:sldMkLst>
          <pc:docMk/>
          <pc:sldMk cId="1044129941" sldId="278"/>
        </pc:sldMkLst>
        <pc:spChg chg="mod">
          <ac:chgData name="Roxberry, Mark" userId="3fe86227-eb2c-4bf2-9e5d-c619305cff1f" providerId="ADAL" clId="{7134F3B2-07FA-50D7-9C07-0BE498A342F1}" dt="2026-09-09T00:19:02.805" v="122" actId="207"/>
          <ac:spMkLst>
            <pc:docMk/>
            <pc:sldMk cId="1044129941" sldId="278"/>
            <ac:spMk id="4" creationId="{4D780F1B-6067-494A-8915-6E3B823C68C1}"/>
          </ac:spMkLst>
        </pc:spChg>
        <pc:spChg chg="mod">
          <ac:chgData name="Roxberry, Mark" userId="3fe86227-eb2c-4bf2-9e5d-c619305cff1f" providerId="ADAL" clId="{7134F3B2-07FA-50D7-9C07-0BE498A342F1}" dt="2026-09-09T00:18:56.845" v="121" actId="207"/>
          <ac:spMkLst>
            <pc:docMk/>
            <pc:sldMk cId="1044129941" sldId="278"/>
            <ac:spMk id="8" creationId="{27F57A13-BF52-448A-B7E7-CE4803DA5A23}"/>
          </ac:spMkLst>
        </pc:spChg>
        <pc:spChg chg="mod">
          <ac:chgData name="Roxberry, Mark" userId="3fe86227-eb2c-4bf2-9e5d-c619305cff1f" providerId="ADAL" clId="{7134F3B2-07FA-50D7-9C07-0BE498A342F1}" dt="2026-09-09T00:18:49.996" v="120" actId="207"/>
          <ac:spMkLst>
            <pc:docMk/>
            <pc:sldMk cId="1044129941" sldId="278"/>
            <ac:spMk id="12" creationId="{483EED66-F3D9-4A45-B12B-F34FCB3B4749}"/>
          </ac:spMkLst>
        </pc:spChg>
      </pc:sldChg>
      <pc:sldChg chg="add del setBg">
        <pc:chgData name="Roxberry, Mark" userId="3fe86227-eb2c-4bf2-9e5d-c619305cff1f" providerId="ADAL" clId="{7134F3B2-07FA-50D7-9C07-0BE498A342F1}" dt="2026-09-14T15:35:38.014" v="416"/>
        <pc:sldMkLst>
          <pc:docMk/>
          <pc:sldMk cId="24747032" sldId="279"/>
        </pc:sldMkLst>
      </pc:sldChg>
      <pc:sldChg chg="add del setBg">
        <pc:chgData name="Roxberry, Mark" userId="3fe86227-eb2c-4bf2-9e5d-c619305cff1f" providerId="ADAL" clId="{7134F3B2-07FA-50D7-9C07-0BE498A342F1}" dt="2026-09-14T15:35:38.014" v="416"/>
        <pc:sldMkLst>
          <pc:docMk/>
          <pc:sldMk cId="921072914" sldId="280"/>
        </pc:sldMkLst>
      </pc:sldChg>
      <pc:sldChg chg="modSp add mod setBg modNotesTx">
        <pc:chgData name="Roxberry, Mark" userId="3fe86227-eb2c-4bf2-9e5d-c619305cff1f" providerId="ADAL" clId="{7134F3B2-07FA-50D7-9C07-0BE498A342F1}" dt="2026-09-16T13:53:45.514" v="1018" actId="207"/>
        <pc:sldMkLst>
          <pc:docMk/>
          <pc:sldMk cId="2088716487" sldId="283"/>
        </pc:sldMkLst>
        <pc:spChg chg="mod">
          <ac:chgData name="Roxberry, Mark" userId="3fe86227-eb2c-4bf2-9e5d-c619305cff1f" providerId="ADAL" clId="{7134F3B2-07FA-50D7-9C07-0BE498A342F1}" dt="2026-09-14T15:35:38.044" v="417" actId="27636"/>
          <ac:spMkLst>
            <pc:docMk/>
            <pc:sldMk cId="2088716487" sldId="283"/>
            <ac:spMk id="26" creationId="{B6EF52B7-E9A6-439B-A41E-6E38D95F83F8}"/>
          </ac:spMkLst>
        </pc:spChg>
      </pc:sldChg>
      <pc:sldChg chg="add setBg modNotesTx">
        <pc:chgData name="Roxberry, Mark" userId="3fe86227-eb2c-4bf2-9e5d-c619305cff1f" providerId="ADAL" clId="{7134F3B2-07FA-50D7-9C07-0BE498A342F1}" dt="2026-09-16T13:58:08.117" v="1178" actId="20577"/>
        <pc:sldMkLst>
          <pc:docMk/>
          <pc:sldMk cId="642449305" sldId="284"/>
        </pc:sldMkLst>
      </pc:sldChg>
      <pc:sldChg chg="add setBg">
        <pc:chgData name="Roxberry, Mark" userId="3fe86227-eb2c-4bf2-9e5d-c619305cff1f" providerId="ADAL" clId="{7134F3B2-07FA-50D7-9C07-0BE498A342F1}" dt="2026-09-14T15:35:38.014" v="416"/>
        <pc:sldMkLst>
          <pc:docMk/>
          <pc:sldMk cId="1153379569" sldId="285"/>
        </pc:sldMkLst>
      </pc:sldChg>
      <pc:sldChg chg="add setBg">
        <pc:chgData name="Roxberry, Mark" userId="3fe86227-eb2c-4bf2-9e5d-c619305cff1f" providerId="ADAL" clId="{7134F3B2-07FA-50D7-9C07-0BE498A342F1}" dt="2026-09-14T15:35:38.014" v="416"/>
        <pc:sldMkLst>
          <pc:docMk/>
          <pc:sldMk cId="1058765666" sldId="286"/>
        </pc:sldMkLst>
      </pc:sldChg>
      <pc:sldChg chg="modSp add mod setBg">
        <pc:chgData name="Roxberry, Mark" userId="3fe86227-eb2c-4bf2-9e5d-c619305cff1f" providerId="ADAL" clId="{7134F3B2-07FA-50D7-9C07-0BE498A342F1}" dt="2026-09-14T15:35:38.164" v="422" actId="27636"/>
        <pc:sldMkLst>
          <pc:docMk/>
          <pc:sldMk cId="283778446" sldId="287"/>
        </pc:sldMkLst>
        <pc:spChg chg="mod">
          <ac:chgData name="Roxberry, Mark" userId="3fe86227-eb2c-4bf2-9e5d-c619305cff1f" providerId="ADAL" clId="{7134F3B2-07FA-50D7-9C07-0BE498A342F1}" dt="2026-09-14T15:35:38.164" v="422" actId="27636"/>
          <ac:spMkLst>
            <pc:docMk/>
            <pc:sldMk cId="283778446" sldId="287"/>
            <ac:spMk id="9" creationId="{57FAB3F1-3EFC-4A1E-A7B3-35D6207BD28C}"/>
          </ac:spMkLst>
        </pc:spChg>
      </pc:sldChg>
      <pc:sldChg chg="addSp modSp add mod">
        <pc:chgData name="Roxberry, Mark" userId="3fe86227-eb2c-4bf2-9e5d-c619305cff1f" providerId="ADAL" clId="{7134F3B2-07FA-50D7-9C07-0BE498A342F1}" dt="2026-09-16T14:51:11.113" v="1425" actId="20577"/>
        <pc:sldMkLst>
          <pc:docMk/>
          <pc:sldMk cId="364729671" sldId="288"/>
        </pc:sldMkLst>
        <pc:spChg chg="add mod">
          <ac:chgData name="Roxberry, Mark" userId="3fe86227-eb2c-4bf2-9e5d-c619305cff1f" providerId="ADAL" clId="{7134F3B2-07FA-50D7-9C07-0BE498A342F1}" dt="2026-09-16T14:49:53.122" v="1327" actId="27636"/>
          <ac:spMkLst>
            <pc:docMk/>
            <pc:sldMk cId="364729671" sldId="288"/>
            <ac:spMk id="2" creationId="{47B19EF8-22BE-B933-D002-944D5EBF6759}"/>
          </ac:spMkLst>
        </pc:spChg>
        <pc:graphicFrameChg chg="mod">
          <ac:chgData name="Roxberry, Mark" userId="3fe86227-eb2c-4bf2-9e5d-c619305cff1f" providerId="ADAL" clId="{7134F3B2-07FA-50D7-9C07-0BE498A342F1}" dt="2026-09-16T14:51:11.113" v="1425" actId="20577"/>
          <ac:graphicFrameMkLst>
            <pc:docMk/>
            <pc:sldMk cId="364729671" sldId="288"/>
            <ac:graphicFrameMk id="4" creationId="{00000000-0000-0000-0000-000000000000}"/>
          </ac:graphicFrameMkLst>
        </pc:graphicFrameChg>
      </pc:sldChg>
      <pc:sldChg chg="modSp add mod setBg">
        <pc:chgData name="Roxberry, Mark" userId="3fe86227-eb2c-4bf2-9e5d-c619305cff1f" providerId="ADAL" clId="{7134F3B2-07FA-50D7-9C07-0BE498A342F1}" dt="2026-09-16T15:53:35.090" v="1848" actId="1036"/>
        <pc:sldMkLst>
          <pc:docMk/>
          <pc:sldMk cId="6571666" sldId="289"/>
        </pc:sldMkLst>
        <pc:spChg chg="mod">
          <ac:chgData name="Roxberry, Mark" userId="3fe86227-eb2c-4bf2-9e5d-c619305cff1f" providerId="ADAL" clId="{7134F3B2-07FA-50D7-9C07-0BE498A342F1}" dt="2026-09-16T15:53:35.090" v="1848" actId="1036"/>
          <ac:spMkLst>
            <pc:docMk/>
            <pc:sldMk cId="6571666" sldId="289"/>
            <ac:spMk id="5" creationId="{7C4A34F3-A109-4DDB-A742-81D2480953AF}"/>
          </ac:spMkLst>
        </pc:spChg>
        <pc:graphicFrameChg chg="mod modGraphic">
          <ac:chgData name="Roxberry, Mark" userId="3fe86227-eb2c-4bf2-9e5d-c619305cff1f" providerId="ADAL" clId="{7134F3B2-07FA-50D7-9C07-0BE498A342F1}" dt="2026-09-16T15:53:15.572" v="1833" actId="20577"/>
          <ac:graphicFrameMkLst>
            <pc:docMk/>
            <pc:sldMk cId="6571666" sldId="289"/>
            <ac:graphicFrameMk id="9" creationId="{00000000-0000-0000-0000-000000000000}"/>
          </ac:graphicFrameMkLst>
        </pc:graphicFrameChg>
      </pc:sldChg>
      <pc:sldChg chg="modSp add mod setBg">
        <pc:chgData name="Roxberry, Mark" userId="3fe86227-eb2c-4bf2-9e5d-c619305cff1f" providerId="ADAL" clId="{7134F3B2-07FA-50D7-9C07-0BE498A342F1}" dt="2026-09-15T15:47:09.764" v="474" actId="20577"/>
        <pc:sldMkLst>
          <pc:docMk/>
          <pc:sldMk cId="1992429771" sldId="290"/>
        </pc:sldMkLst>
        <pc:spChg chg="mod">
          <ac:chgData name="Roxberry, Mark" userId="3fe86227-eb2c-4bf2-9e5d-c619305cff1f" providerId="ADAL" clId="{7134F3B2-07FA-50D7-9C07-0BE498A342F1}" dt="2026-09-15T15:47:09.764" v="474" actId="20577"/>
          <ac:spMkLst>
            <pc:docMk/>
            <pc:sldMk cId="1992429771" sldId="290"/>
            <ac:spMk id="25" creationId="{00000000-0000-0000-0000-000000000000}"/>
          </ac:spMkLst>
        </pc:spChg>
      </pc:sldChg>
      <pc:sldChg chg="modSp add mod setBg">
        <pc:chgData name="Roxberry, Mark" userId="3fe86227-eb2c-4bf2-9e5d-c619305cff1f" providerId="ADAL" clId="{7134F3B2-07FA-50D7-9C07-0BE498A342F1}" dt="2026-09-16T13:52:24.742" v="1016" actId="20577"/>
        <pc:sldMkLst>
          <pc:docMk/>
          <pc:sldMk cId="994163096" sldId="291"/>
        </pc:sldMkLst>
        <pc:spChg chg="mod">
          <ac:chgData name="Roxberry, Mark" userId="3fe86227-eb2c-4bf2-9e5d-c619305cff1f" providerId="ADAL" clId="{7134F3B2-07FA-50D7-9C07-0BE498A342F1}" dt="2026-09-16T13:33:48.303" v="596" actId="20577"/>
          <ac:spMkLst>
            <pc:docMk/>
            <pc:sldMk cId="994163096" sldId="291"/>
            <ac:spMk id="4" creationId="{B190C94B-64B4-404A-AFBD-6D2DC55484F8}"/>
          </ac:spMkLst>
        </pc:spChg>
        <pc:spChg chg="mod">
          <ac:chgData name="Roxberry, Mark" userId="3fe86227-eb2c-4bf2-9e5d-c619305cff1f" providerId="ADAL" clId="{7134F3B2-07FA-50D7-9C07-0BE498A342F1}" dt="2026-09-16T13:52:24.742" v="1016" actId="20577"/>
          <ac:spMkLst>
            <pc:docMk/>
            <pc:sldMk cId="994163096" sldId="291"/>
            <ac:spMk id="7" creationId="{02A29F79-735C-48A4-9469-110507E5E7DB}"/>
          </ac:spMkLst>
        </pc:spChg>
        <pc:spChg chg="mod">
          <ac:chgData name="Roxberry, Mark" userId="3fe86227-eb2c-4bf2-9e5d-c619305cff1f" providerId="ADAL" clId="{7134F3B2-07FA-50D7-9C07-0BE498A342F1}" dt="2026-09-16T13:52:00.046" v="973" actId="20577"/>
          <ac:spMkLst>
            <pc:docMk/>
            <pc:sldMk cId="994163096" sldId="291"/>
            <ac:spMk id="8" creationId="{4B560277-6DC3-49AD-9BB1-D710A5A95FE6}"/>
          </ac:spMkLst>
        </pc:spChg>
        <pc:spChg chg="mod">
          <ac:chgData name="Roxberry, Mark" userId="3fe86227-eb2c-4bf2-9e5d-c619305cff1f" providerId="ADAL" clId="{7134F3B2-07FA-50D7-9C07-0BE498A342F1}" dt="2026-09-16T13:40:19.637" v="722" actId="20577"/>
          <ac:spMkLst>
            <pc:docMk/>
            <pc:sldMk cId="994163096" sldId="291"/>
            <ac:spMk id="11" creationId="{2E86DC10-8B84-406C-8B9D-D02C0D215657}"/>
          </ac:spMkLst>
        </pc:spChg>
        <pc:spChg chg="mod">
          <ac:chgData name="Roxberry, Mark" userId="3fe86227-eb2c-4bf2-9e5d-c619305cff1f" providerId="ADAL" clId="{7134F3B2-07FA-50D7-9C07-0BE498A342F1}" dt="2026-09-16T13:40:33.231" v="732" actId="20577"/>
          <ac:spMkLst>
            <pc:docMk/>
            <pc:sldMk cId="994163096" sldId="291"/>
            <ac:spMk id="12" creationId="{ED3D7C1D-0964-4DBE-A536-73954CF9E70B}"/>
          </ac:spMkLst>
        </pc:spChg>
      </pc:sldChg>
      <pc:sldChg chg="modSp add mod ord setBg">
        <pc:chgData name="Roxberry, Mark" userId="3fe86227-eb2c-4bf2-9e5d-c619305cff1f" providerId="ADAL" clId="{7134F3B2-07FA-50D7-9C07-0BE498A342F1}" dt="2026-09-16T15:13:29.795" v="1433" actId="20578"/>
        <pc:sldMkLst>
          <pc:docMk/>
          <pc:sldMk cId="962296089" sldId="292"/>
        </pc:sldMkLst>
        <pc:spChg chg="mod">
          <ac:chgData name="Roxberry, Mark" userId="3fe86227-eb2c-4bf2-9e5d-c619305cff1f" providerId="ADAL" clId="{7134F3B2-07FA-50D7-9C07-0BE498A342F1}" dt="2026-09-16T13:48:26.948" v="898" actId="20577"/>
          <ac:spMkLst>
            <pc:docMk/>
            <pc:sldMk cId="962296089" sldId="292"/>
            <ac:spMk id="4" creationId="{E829B9E2-C40F-4AC9-A42F-D4AF5C90B506}"/>
          </ac:spMkLst>
        </pc:spChg>
        <pc:spChg chg="mod">
          <ac:chgData name="Roxberry, Mark" userId="3fe86227-eb2c-4bf2-9e5d-c619305cff1f" providerId="ADAL" clId="{7134F3B2-07FA-50D7-9C07-0BE498A342F1}" dt="2026-09-16T13:48:05.881" v="893" actId="20577"/>
          <ac:spMkLst>
            <pc:docMk/>
            <pc:sldMk cId="962296089" sldId="292"/>
            <ac:spMk id="6" creationId="{C5B85881-E637-47EB-A493-967C4BD60F73}"/>
          </ac:spMkLst>
        </pc:spChg>
        <pc:spChg chg="mod">
          <ac:chgData name="Roxberry, Mark" userId="3fe86227-eb2c-4bf2-9e5d-c619305cff1f" providerId="ADAL" clId="{7134F3B2-07FA-50D7-9C07-0BE498A342F1}" dt="2026-09-16T15:13:20.474" v="1431" actId="20577"/>
          <ac:spMkLst>
            <pc:docMk/>
            <pc:sldMk cId="962296089" sldId="292"/>
            <ac:spMk id="8" creationId="{3E66091F-0DDE-4268-BC00-805E08C87E7E}"/>
          </ac:spMkLst>
        </pc:spChg>
      </pc:sldChg>
      <pc:sldChg chg="delSp modSp add mod setBg">
        <pc:chgData name="Roxberry, Mark" userId="3fe86227-eb2c-4bf2-9e5d-c619305cff1f" providerId="ADAL" clId="{7134F3B2-07FA-50D7-9C07-0BE498A342F1}" dt="2026-09-16T15:59:21.489" v="1868" actId="313"/>
        <pc:sldMkLst>
          <pc:docMk/>
          <pc:sldMk cId="810618010" sldId="293"/>
        </pc:sldMkLst>
        <pc:spChg chg="del">
          <ac:chgData name="Roxberry, Mark" userId="3fe86227-eb2c-4bf2-9e5d-c619305cff1f" providerId="ADAL" clId="{7134F3B2-07FA-50D7-9C07-0BE498A342F1}" dt="2026-09-16T15:55:02.183" v="1855" actId="478"/>
          <ac:spMkLst>
            <pc:docMk/>
            <pc:sldMk cId="810618010" sldId="293"/>
            <ac:spMk id="7" creationId="{31979AF6-1C83-4139-A927-70F8E67622C5}"/>
          </ac:spMkLst>
        </pc:spChg>
        <pc:spChg chg="mod">
          <ac:chgData name="Roxberry, Mark" userId="3fe86227-eb2c-4bf2-9e5d-c619305cff1f" providerId="ADAL" clId="{7134F3B2-07FA-50D7-9C07-0BE498A342F1}" dt="2026-09-16T15:59:21.489" v="1868" actId="313"/>
          <ac:spMkLst>
            <pc:docMk/>
            <pc:sldMk cId="810618010" sldId="293"/>
            <ac:spMk id="8" creationId="{4CBB5627-D575-472D-B74C-FAA9D8F8B5E1}"/>
          </ac:spMkLst>
        </pc:spChg>
      </pc:sldChg>
      <pc:sldMasterChg chg="modSldLayout">
        <pc:chgData name="Roxberry, Mark" userId="3fe86227-eb2c-4bf2-9e5d-c619305cff1f" providerId="ADAL" clId="{7134F3B2-07FA-50D7-9C07-0BE498A342F1}" dt="2026-08-28T20:34:52.999" v="0" actId="735"/>
        <pc:sldMasterMkLst>
          <pc:docMk/>
          <pc:sldMasterMk cId="604775583" sldId="2147483650"/>
        </pc:sldMasterMkLst>
      </pc:sldMasterChg>
    </pc:docChg>
  </pc:docChgLst>
  <pc:docChgLst>
    <pc:chgData name="Roxberry, Mark" userId="3fe86227-eb2c-4bf2-9e5d-c619305cff1f" providerId="ADAL" clId="{13A821ED-4292-44F4-B0A7-38C054AA8044}"/>
    <pc:docChg chg="custSel mod addSld delSld modSld addMainMaster delMainMaster">
      <pc:chgData name="Roxberry, Mark" userId="3fe86227-eb2c-4bf2-9e5d-c619305cff1f" providerId="ADAL" clId="{13A821ED-4292-44F4-B0A7-38C054AA8044}" dt="2026-08-28T22:15:48.589" v="149" actId="27636"/>
      <pc:docMkLst>
        <pc:docMk/>
      </pc:docMkLst>
      <pc:sldChg chg="modSp mod">
        <pc:chgData name="Roxberry, Mark" userId="3fe86227-eb2c-4bf2-9e5d-c619305cff1f" providerId="ADAL" clId="{13A821ED-4292-44F4-B0A7-38C054AA8044}" dt="2026-08-28T22:15:48.096" v="32" actId="27636"/>
        <pc:sldMkLst>
          <pc:docMk/>
          <pc:sldMk cId="1970560411" sldId="256"/>
        </pc:sldMkLst>
        <pc:spChg chg="mod">
          <ac:chgData name="Roxberry, Mark" userId="3fe86227-eb2c-4bf2-9e5d-c619305cff1f" providerId="ADAL" clId="{13A821ED-4292-44F4-B0A7-38C054AA8044}" dt="2026-08-28T20:31:34.071" v="27" actId="20577"/>
          <ac:spMkLst>
            <pc:docMk/>
            <pc:sldMk cId="1970560411" sldId="256"/>
            <ac:spMk id="6" creationId="{A906C0CE-792E-40EA-93E0-033667B80CB6}"/>
          </ac:spMkLst>
        </pc:spChg>
        <pc:spChg chg="mod">
          <ac:chgData name="Roxberry, Mark" userId="3fe86227-eb2c-4bf2-9e5d-c619305cff1f" providerId="ADAL" clId="{13A821ED-4292-44F4-B0A7-38C054AA8044}" dt="2026-08-28T22:15:48.096" v="32" actId="27636"/>
          <ac:spMkLst>
            <pc:docMk/>
            <pc:sldMk cId="1970560411" sldId="256"/>
            <ac:spMk id="10" creationId="{FABFB045-6204-421F-BE8E-10F7722CD5F7}"/>
          </ac:spMkLst>
        </pc:spChg>
      </pc:sldChg>
      <pc:sldChg chg="modSp mod">
        <pc:chgData name="Roxberry, Mark" userId="3fe86227-eb2c-4bf2-9e5d-c619305cff1f" providerId="ADAL" clId="{13A821ED-4292-44F4-B0A7-38C054AA8044}" dt="2026-08-28T22:15:48.104" v="33" actId="27636"/>
        <pc:sldMkLst>
          <pc:docMk/>
          <pc:sldMk cId="1625400689" sldId="257"/>
        </pc:sldMkLst>
        <pc:spChg chg="mod">
          <ac:chgData name="Roxberry, Mark" userId="3fe86227-eb2c-4bf2-9e5d-c619305cff1f" providerId="ADAL" clId="{13A821ED-4292-44F4-B0A7-38C054AA8044}" dt="2026-08-28T22:15:48.104" v="33" actId="27636"/>
          <ac:spMkLst>
            <pc:docMk/>
            <pc:sldMk cId="1625400689" sldId="257"/>
            <ac:spMk id="3" creationId="{8F9423EB-686B-4863-91D6-C721C82FC0E7}"/>
          </ac:spMkLst>
        </pc:spChg>
      </pc:sldChg>
      <pc:sldChg chg="modSp mod">
        <pc:chgData name="Roxberry, Mark" userId="3fe86227-eb2c-4bf2-9e5d-c619305cff1f" providerId="ADAL" clId="{13A821ED-4292-44F4-B0A7-38C054AA8044}" dt="2026-08-28T22:15:48.133" v="40" actId="27636"/>
        <pc:sldMkLst>
          <pc:docMk/>
          <pc:sldMk cId="1944909260" sldId="258"/>
        </pc:sldMkLst>
        <pc:spChg chg="mod">
          <ac:chgData name="Roxberry, Mark" userId="3fe86227-eb2c-4bf2-9e5d-c619305cff1f" providerId="ADAL" clId="{13A821ED-4292-44F4-B0A7-38C054AA8044}" dt="2026-08-28T22:15:48.114" v="34" actId="27636"/>
          <ac:spMkLst>
            <pc:docMk/>
            <pc:sldMk cId="1944909260" sldId="258"/>
            <ac:spMk id="3" creationId="{492A1A37-2600-422F-9EEB-2D6DDFD79851}"/>
          </ac:spMkLst>
        </pc:spChg>
        <pc:spChg chg="mod">
          <ac:chgData name="Roxberry, Mark" userId="3fe86227-eb2c-4bf2-9e5d-c619305cff1f" providerId="ADAL" clId="{13A821ED-4292-44F4-B0A7-38C054AA8044}" dt="2026-08-28T22:15:48.133" v="40" actId="27636"/>
          <ac:spMkLst>
            <pc:docMk/>
            <pc:sldMk cId="1944909260" sldId="258"/>
            <ac:spMk id="7" creationId="{65B97737-5737-4FAA-B4CD-1C3273334F68}"/>
          </ac:spMkLst>
        </pc:spChg>
        <pc:spChg chg="mod">
          <ac:chgData name="Roxberry, Mark" userId="3fe86227-eb2c-4bf2-9e5d-c619305cff1f" providerId="ADAL" clId="{13A821ED-4292-44F4-B0A7-38C054AA8044}" dt="2026-08-28T22:15:48.121" v="36" actId="27636"/>
          <ac:spMkLst>
            <pc:docMk/>
            <pc:sldMk cId="1944909260" sldId="258"/>
            <ac:spMk id="11" creationId="{A4E158A9-8933-4B96-AE3A-D54A75DC8A2E}"/>
          </ac:spMkLst>
        </pc:spChg>
        <pc:spChg chg="mod">
          <ac:chgData name="Roxberry, Mark" userId="3fe86227-eb2c-4bf2-9e5d-c619305cff1f" providerId="ADAL" clId="{13A821ED-4292-44F4-B0A7-38C054AA8044}" dt="2026-08-28T22:15:48.128" v="38" actId="27636"/>
          <ac:spMkLst>
            <pc:docMk/>
            <pc:sldMk cId="1944909260" sldId="258"/>
            <ac:spMk id="15" creationId="{FF7E2FF9-55BA-4C10-8AD5-4180D5945082}"/>
          </ac:spMkLst>
        </pc:spChg>
        <pc:spChg chg="mod">
          <ac:chgData name="Roxberry, Mark" userId="3fe86227-eb2c-4bf2-9e5d-c619305cff1f" providerId="ADAL" clId="{13A821ED-4292-44F4-B0A7-38C054AA8044}" dt="2026-08-28T22:15:48.118" v="35" actId="27636"/>
          <ac:spMkLst>
            <pc:docMk/>
            <pc:sldMk cId="1944909260" sldId="258"/>
            <ac:spMk id="19" creationId="{A49AB0A7-6BE7-40D8-BDDB-B2303938227F}"/>
          </ac:spMkLst>
        </pc:spChg>
        <pc:spChg chg="mod">
          <ac:chgData name="Roxberry, Mark" userId="3fe86227-eb2c-4bf2-9e5d-c619305cff1f" providerId="ADAL" clId="{13A821ED-4292-44F4-B0A7-38C054AA8044}" dt="2026-08-28T22:15:48.130" v="39" actId="27636"/>
          <ac:spMkLst>
            <pc:docMk/>
            <pc:sldMk cId="1944909260" sldId="258"/>
            <ac:spMk id="23" creationId="{1585573A-354D-4B57-9E41-BAC892CBE95C}"/>
          </ac:spMkLst>
        </pc:spChg>
        <pc:spChg chg="mod">
          <ac:chgData name="Roxberry, Mark" userId="3fe86227-eb2c-4bf2-9e5d-c619305cff1f" providerId="ADAL" clId="{13A821ED-4292-44F4-B0A7-38C054AA8044}" dt="2026-08-28T22:15:48.125" v="37" actId="27636"/>
          <ac:spMkLst>
            <pc:docMk/>
            <pc:sldMk cId="1944909260" sldId="258"/>
            <ac:spMk id="27" creationId="{A479CC20-CF97-4E51-A0F5-6C651946040E}"/>
          </ac:spMkLst>
        </pc:spChg>
      </pc:sldChg>
      <pc:sldChg chg="modSp mod">
        <pc:chgData name="Roxberry, Mark" userId="3fe86227-eb2c-4bf2-9e5d-c619305cff1f" providerId="ADAL" clId="{13A821ED-4292-44F4-B0A7-38C054AA8044}" dt="2026-08-28T22:15:48.144" v="41" actId="27636"/>
        <pc:sldMkLst>
          <pc:docMk/>
          <pc:sldMk cId="1674397920" sldId="259"/>
        </pc:sldMkLst>
        <pc:spChg chg="mod">
          <ac:chgData name="Roxberry, Mark" userId="3fe86227-eb2c-4bf2-9e5d-c619305cff1f" providerId="ADAL" clId="{13A821ED-4292-44F4-B0A7-38C054AA8044}" dt="2026-08-28T22:15:48.144" v="41" actId="27636"/>
          <ac:spMkLst>
            <pc:docMk/>
            <pc:sldMk cId="1674397920" sldId="259"/>
            <ac:spMk id="3" creationId="{F8594DF2-CA41-4D2F-9CDF-8B94F3DF6511}"/>
          </ac:spMkLst>
        </pc:spChg>
      </pc:sldChg>
      <pc:sldChg chg="modSp mod">
        <pc:chgData name="Roxberry, Mark" userId="3fe86227-eb2c-4bf2-9e5d-c619305cff1f" providerId="ADAL" clId="{13A821ED-4292-44F4-B0A7-38C054AA8044}" dt="2026-08-28T22:15:48.149" v="42" actId="27636"/>
        <pc:sldMkLst>
          <pc:docMk/>
          <pc:sldMk cId="1026507609" sldId="260"/>
        </pc:sldMkLst>
        <pc:spChg chg="mod">
          <ac:chgData name="Roxberry, Mark" userId="3fe86227-eb2c-4bf2-9e5d-c619305cff1f" providerId="ADAL" clId="{13A821ED-4292-44F4-B0A7-38C054AA8044}" dt="2026-08-28T22:15:48.149" v="42" actId="27636"/>
          <ac:spMkLst>
            <pc:docMk/>
            <pc:sldMk cId="1026507609" sldId="260"/>
            <ac:spMk id="3" creationId="{D92194CF-4DE9-43F7-9645-73C1A4432FCB}"/>
          </ac:spMkLst>
        </pc:spChg>
      </pc:sldChg>
      <pc:sldChg chg="modSp mod">
        <pc:chgData name="Roxberry, Mark" userId="3fe86227-eb2c-4bf2-9e5d-c619305cff1f" providerId="ADAL" clId="{13A821ED-4292-44F4-B0A7-38C054AA8044}" dt="2026-08-28T22:15:48.162" v="44" actId="27636"/>
        <pc:sldMkLst>
          <pc:docMk/>
          <pc:sldMk cId="1844705893" sldId="261"/>
        </pc:sldMkLst>
        <pc:spChg chg="mod">
          <ac:chgData name="Roxberry, Mark" userId="3fe86227-eb2c-4bf2-9e5d-c619305cff1f" providerId="ADAL" clId="{13A821ED-4292-44F4-B0A7-38C054AA8044}" dt="2026-08-28T22:15:48.162" v="44" actId="27636"/>
          <ac:spMkLst>
            <pc:docMk/>
            <pc:sldMk cId="1844705893" sldId="261"/>
            <ac:spMk id="3" creationId="{2F82F9C4-2658-4F53-BA53-3AF5040C972B}"/>
          </ac:spMkLst>
        </pc:spChg>
        <pc:spChg chg="mod">
          <ac:chgData name="Roxberry, Mark" userId="3fe86227-eb2c-4bf2-9e5d-c619305cff1f" providerId="ADAL" clId="{13A821ED-4292-44F4-B0A7-38C054AA8044}" dt="2026-08-28T22:15:48.159" v="43" actId="27636"/>
          <ac:spMkLst>
            <pc:docMk/>
            <pc:sldMk cId="1844705893" sldId="261"/>
            <ac:spMk id="20" creationId="{A332DAED-C3A4-4E3A-820C-750C2C08B97C}"/>
          </ac:spMkLst>
        </pc:spChg>
      </pc:sldChg>
      <pc:sldChg chg="modSp mod">
        <pc:chgData name="Roxberry, Mark" userId="3fe86227-eb2c-4bf2-9e5d-c619305cff1f" providerId="ADAL" clId="{13A821ED-4292-44F4-B0A7-38C054AA8044}" dt="2026-08-28T22:15:48.193" v="52" actId="27636"/>
        <pc:sldMkLst>
          <pc:docMk/>
          <pc:sldMk cId="489305243" sldId="262"/>
        </pc:sldMkLst>
        <pc:spChg chg="mod">
          <ac:chgData name="Roxberry, Mark" userId="3fe86227-eb2c-4bf2-9e5d-c619305cff1f" providerId="ADAL" clId="{13A821ED-4292-44F4-B0A7-38C054AA8044}" dt="2026-08-28T22:15:48.176" v="48" actId="27636"/>
          <ac:spMkLst>
            <pc:docMk/>
            <pc:sldMk cId="489305243" sldId="262"/>
            <ac:spMk id="3" creationId="{0CD7972B-33F2-4061-AE7F-2DA5B3BF6C17}"/>
          </ac:spMkLst>
        </pc:spChg>
        <pc:spChg chg="mod">
          <ac:chgData name="Roxberry, Mark" userId="3fe86227-eb2c-4bf2-9e5d-c619305cff1f" providerId="ADAL" clId="{13A821ED-4292-44F4-B0A7-38C054AA8044}" dt="2026-08-28T22:15:48.190" v="51" actId="27636"/>
          <ac:spMkLst>
            <pc:docMk/>
            <pc:sldMk cId="489305243" sldId="262"/>
            <ac:spMk id="12" creationId="{977DD962-CE84-4909-B27B-4122D148E7CF}"/>
          </ac:spMkLst>
        </pc:spChg>
        <pc:spChg chg="mod">
          <ac:chgData name="Roxberry, Mark" userId="3fe86227-eb2c-4bf2-9e5d-c619305cff1f" providerId="ADAL" clId="{13A821ED-4292-44F4-B0A7-38C054AA8044}" dt="2026-08-28T22:15:48.167" v="45" actId="27636"/>
          <ac:spMkLst>
            <pc:docMk/>
            <pc:sldMk cId="489305243" sldId="262"/>
            <ac:spMk id="14" creationId="{1E963FC0-5009-459A-B3D6-D099ABCD9DCD}"/>
          </ac:spMkLst>
        </pc:spChg>
        <pc:spChg chg="mod">
          <ac:chgData name="Roxberry, Mark" userId="3fe86227-eb2c-4bf2-9e5d-c619305cff1f" providerId="ADAL" clId="{13A821ED-4292-44F4-B0A7-38C054AA8044}" dt="2026-08-28T22:15:48.173" v="47" actId="27636"/>
          <ac:spMkLst>
            <pc:docMk/>
            <pc:sldMk cId="489305243" sldId="262"/>
            <ac:spMk id="16" creationId="{7DC045E1-5F9D-4DBF-80FE-F1D1FC821ACC}"/>
          </ac:spMkLst>
        </pc:spChg>
        <pc:spChg chg="mod">
          <ac:chgData name="Roxberry, Mark" userId="3fe86227-eb2c-4bf2-9e5d-c619305cff1f" providerId="ADAL" clId="{13A821ED-4292-44F4-B0A7-38C054AA8044}" dt="2026-08-28T22:15:48.193" v="52" actId="27636"/>
          <ac:spMkLst>
            <pc:docMk/>
            <pc:sldMk cId="489305243" sldId="262"/>
            <ac:spMk id="20" creationId="{656C908C-3595-463B-9104-F3DC83B523D3}"/>
          </ac:spMkLst>
        </pc:spChg>
        <pc:spChg chg="mod">
          <ac:chgData name="Roxberry, Mark" userId="3fe86227-eb2c-4bf2-9e5d-c619305cff1f" providerId="ADAL" clId="{13A821ED-4292-44F4-B0A7-38C054AA8044}" dt="2026-08-28T22:15:48.181" v="49" actId="27636"/>
          <ac:spMkLst>
            <pc:docMk/>
            <pc:sldMk cId="489305243" sldId="262"/>
            <ac:spMk id="22" creationId="{4F241411-2F43-46C7-862C-5FED3C37B8D9}"/>
          </ac:spMkLst>
        </pc:spChg>
        <pc:spChg chg="mod">
          <ac:chgData name="Roxberry, Mark" userId="3fe86227-eb2c-4bf2-9e5d-c619305cff1f" providerId="ADAL" clId="{13A821ED-4292-44F4-B0A7-38C054AA8044}" dt="2026-08-28T22:15:48.170" v="46" actId="27636"/>
          <ac:spMkLst>
            <pc:docMk/>
            <pc:sldMk cId="489305243" sldId="262"/>
            <ac:spMk id="24" creationId="{DBAB7991-69F9-4636-998D-11DC56E784DD}"/>
          </ac:spMkLst>
        </pc:spChg>
        <pc:spChg chg="mod">
          <ac:chgData name="Roxberry, Mark" userId="3fe86227-eb2c-4bf2-9e5d-c619305cff1f" providerId="ADAL" clId="{13A821ED-4292-44F4-B0A7-38C054AA8044}" dt="2026-08-28T22:15:48.186" v="50" actId="27636"/>
          <ac:spMkLst>
            <pc:docMk/>
            <pc:sldMk cId="489305243" sldId="262"/>
            <ac:spMk id="26" creationId="{4A9DA243-01F9-4795-A014-2A8D6D0F4368}"/>
          </ac:spMkLst>
        </pc:spChg>
      </pc:sldChg>
      <pc:sldChg chg="modSp mod">
        <pc:chgData name="Roxberry, Mark" userId="3fe86227-eb2c-4bf2-9e5d-c619305cff1f" providerId="ADAL" clId="{13A821ED-4292-44F4-B0A7-38C054AA8044}" dt="2026-08-28T22:15:48.207" v="53" actId="27636"/>
        <pc:sldMkLst>
          <pc:docMk/>
          <pc:sldMk cId="88010475" sldId="263"/>
        </pc:sldMkLst>
        <pc:spChg chg="mod">
          <ac:chgData name="Roxberry, Mark" userId="3fe86227-eb2c-4bf2-9e5d-c619305cff1f" providerId="ADAL" clId="{13A821ED-4292-44F4-B0A7-38C054AA8044}" dt="2026-08-28T22:15:48.207" v="53" actId="27636"/>
          <ac:spMkLst>
            <pc:docMk/>
            <pc:sldMk cId="88010475" sldId="263"/>
            <ac:spMk id="3" creationId="{336CD528-E8C1-4385-A575-46554EBA26C2}"/>
          </ac:spMkLst>
        </pc:spChg>
      </pc:sldChg>
      <pc:sldChg chg="modSp mod">
        <pc:chgData name="Roxberry, Mark" userId="3fe86227-eb2c-4bf2-9e5d-c619305cff1f" providerId="ADAL" clId="{13A821ED-4292-44F4-B0A7-38C054AA8044}" dt="2026-08-28T22:15:48.300" v="86" actId="27636"/>
        <pc:sldMkLst>
          <pc:docMk/>
          <pc:sldMk cId="1173090936" sldId="265"/>
        </pc:sldMkLst>
        <pc:spChg chg="mod">
          <ac:chgData name="Roxberry, Mark" userId="3fe86227-eb2c-4bf2-9e5d-c619305cff1f" providerId="ADAL" clId="{13A821ED-4292-44F4-B0A7-38C054AA8044}" dt="2026-08-28T22:15:48.276" v="77" actId="27636"/>
          <ac:spMkLst>
            <pc:docMk/>
            <pc:sldMk cId="1173090936" sldId="265"/>
            <ac:spMk id="3" creationId="{1F62FDB9-592A-41D8-A7C6-5DBA5193902F}"/>
          </ac:spMkLst>
        </pc:spChg>
        <pc:spChg chg="mod">
          <ac:chgData name="Roxberry, Mark" userId="3fe86227-eb2c-4bf2-9e5d-c619305cff1f" providerId="ADAL" clId="{13A821ED-4292-44F4-B0A7-38C054AA8044}" dt="2026-08-28T22:15:48.246" v="66" actId="27636"/>
          <ac:spMkLst>
            <pc:docMk/>
            <pc:sldMk cId="1173090936" sldId="265"/>
            <ac:spMk id="5" creationId="{B53472D1-2E5C-4864-8BAB-761659682ED5}"/>
          </ac:spMkLst>
        </pc:spChg>
        <pc:spChg chg="mod">
          <ac:chgData name="Roxberry, Mark" userId="3fe86227-eb2c-4bf2-9e5d-c619305cff1f" providerId="ADAL" clId="{13A821ED-4292-44F4-B0A7-38C054AA8044}" dt="2026-08-28T22:15:48.254" v="69" actId="27636"/>
          <ac:spMkLst>
            <pc:docMk/>
            <pc:sldMk cId="1173090936" sldId="265"/>
            <ac:spMk id="6" creationId="{DE317F2D-565F-4B97-AEB3-AB0E32738A4E}"/>
          </ac:spMkLst>
        </pc:spChg>
        <pc:spChg chg="mod">
          <ac:chgData name="Roxberry, Mark" userId="3fe86227-eb2c-4bf2-9e5d-c619305cff1f" providerId="ADAL" clId="{13A821ED-4292-44F4-B0A7-38C054AA8044}" dt="2026-08-28T22:15:48.274" v="76" actId="27636"/>
          <ac:spMkLst>
            <pc:docMk/>
            <pc:sldMk cId="1173090936" sldId="265"/>
            <ac:spMk id="8" creationId="{D1F4A502-2D5D-482B-846D-196AB10D8EEA}"/>
          </ac:spMkLst>
        </pc:spChg>
        <pc:spChg chg="mod">
          <ac:chgData name="Roxberry, Mark" userId="3fe86227-eb2c-4bf2-9e5d-c619305cff1f" providerId="ADAL" clId="{13A821ED-4292-44F4-B0A7-38C054AA8044}" dt="2026-08-28T22:15:48.257" v="70" actId="27636"/>
          <ac:spMkLst>
            <pc:docMk/>
            <pc:sldMk cId="1173090936" sldId="265"/>
            <ac:spMk id="9" creationId="{DBDABA70-12C4-4A42-9F3A-4A20AD1DFFB4}"/>
          </ac:spMkLst>
        </pc:spChg>
        <pc:spChg chg="mod">
          <ac:chgData name="Roxberry, Mark" userId="3fe86227-eb2c-4bf2-9e5d-c619305cff1f" providerId="ADAL" clId="{13A821ED-4292-44F4-B0A7-38C054AA8044}" dt="2026-08-28T22:15:48.279" v="78" actId="27636"/>
          <ac:spMkLst>
            <pc:docMk/>
            <pc:sldMk cId="1173090936" sldId="265"/>
            <ac:spMk id="11" creationId="{EFD0ABAA-ADA3-41F2-A1CE-9DC954674FA8}"/>
          </ac:spMkLst>
        </pc:spChg>
        <pc:spChg chg="mod">
          <ac:chgData name="Roxberry, Mark" userId="3fe86227-eb2c-4bf2-9e5d-c619305cff1f" providerId="ADAL" clId="{13A821ED-4292-44F4-B0A7-38C054AA8044}" dt="2026-08-28T22:15:48.287" v="81" actId="27636"/>
          <ac:spMkLst>
            <pc:docMk/>
            <pc:sldMk cId="1173090936" sldId="265"/>
            <ac:spMk id="12" creationId="{2BC209A6-54DC-4284-9DBD-FBB8E5AEA86D}"/>
          </ac:spMkLst>
        </pc:spChg>
        <pc:spChg chg="mod">
          <ac:chgData name="Roxberry, Mark" userId="3fe86227-eb2c-4bf2-9e5d-c619305cff1f" providerId="ADAL" clId="{13A821ED-4292-44F4-B0A7-38C054AA8044}" dt="2026-08-28T22:15:48.269" v="74" actId="27636"/>
          <ac:spMkLst>
            <pc:docMk/>
            <pc:sldMk cId="1173090936" sldId="265"/>
            <ac:spMk id="14" creationId="{35798CEB-EFEC-45C1-BDFF-89202205D1C9}"/>
          </ac:spMkLst>
        </pc:spChg>
        <pc:spChg chg="mod">
          <ac:chgData name="Roxberry, Mark" userId="3fe86227-eb2c-4bf2-9e5d-c619305cff1f" providerId="ADAL" clId="{13A821ED-4292-44F4-B0A7-38C054AA8044}" dt="2026-08-28T22:15:48.260" v="71" actId="27636"/>
          <ac:spMkLst>
            <pc:docMk/>
            <pc:sldMk cId="1173090936" sldId="265"/>
            <ac:spMk id="15" creationId="{3E1F3C79-FD23-4E26-9599-370B38A31B78}"/>
          </ac:spMkLst>
        </pc:spChg>
        <pc:spChg chg="mod">
          <ac:chgData name="Roxberry, Mark" userId="3fe86227-eb2c-4bf2-9e5d-c619305cff1f" providerId="ADAL" clId="{13A821ED-4292-44F4-B0A7-38C054AA8044}" dt="2026-08-28T22:15:48.284" v="80" actId="27636"/>
          <ac:spMkLst>
            <pc:docMk/>
            <pc:sldMk cId="1173090936" sldId="265"/>
            <ac:spMk id="17" creationId="{11E7305C-35F4-4485-87A1-7B275CBEE249}"/>
          </ac:spMkLst>
        </pc:spChg>
        <pc:spChg chg="mod">
          <ac:chgData name="Roxberry, Mark" userId="3fe86227-eb2c-4bf2-9e5d-c619305cff1f" providerId="ADAL" clId="{13A821ED-4292-44F4-B0A7-38C054AA8044}" dt="2026-08-28T22:15:48.292" v="83" actId="27636"/>
          <ac:spMkLst>
            <pc:docMk/>
            <pc:sldMk cId="1173090936" sldId="265"/>
            <ac:spMk id="18" creationId="{34A45B84-9BBE-493A-A0E9-77F7BDBD0EBA}"/>
          </ac:spMkLst>
        </pc:spChg>
        <pc:spChg chg="mod">
          <ac:chgData name="Roxberry, Mark" userId="3fe86227-eb2c-4bf2-9e5d-c619305cff1f" providerId="ADAL" clId="{13A821ED-4292-44F4-B0A7-38C054AA8044}" dt="2026-08-28T22:15:48.271" v="75" actId="27636"/>
          <ac:spMkLst>
            <pc:docMk/>
            <pc:sldMk cId="1173090936" sldId="265"/>
            <ac:spMk id="20" creationId="{7152D4E9-B75D-4342-A19E-AEEE1C2C33AD}"/>
          </ac:spMkLst>
        </pc:spChg>
        <pc:spChg chg="mod">
          <ac:chgData name="Roxberry, Mark" userId="3fe86227-eb2c-4bf2-9e5d-c619305cff1f" providerId="ADAL" clId="{13A821ED-4292-44F4-B0A7-38C054AA8044}" dt="2026-08-28T22:15:48.300" v="86" actId="27636"/>
          <ac:spMkLst>
            <pc:docMk/>
            <pc:sldMk cId="1173090936" sldId="265"/>
            <ac:spMk id="21" creationId="{C58B0DAF-FC54-445B-B430-A62A16A91149}"/>
          </ac:spMkLst>
        </pc:spChg>
        <pc:spChg chg="mod">
          <ac:chgData name="Roxberry, Mark" userId="3fe86227-eb2c-4bf2-9e5d-c619305cff1f" providerId="ADAL" clId="{13A821ED-4292-44F4-B0A7-38C054AA8044}" dt="2026-08-28T22:15:48.266" v="73" actId="27636"/>
          <ac:spMkLst>
            <pc:docMk/>
            <pc:sldMk cId="1173090936" sldId="265"/>
            <ac:spMk id="23" creationId="{FFC64478-CF66-4451-B54D-97244F044193}"/>
          </ac:spMkLst>
        </pc:spChg>
        <pc:spChg chg="mod">
          <ac:chgData name="Roxberry, Mark" userId="3fe86227-eb2c-4bf2-9e5d-c619305cff1f" providerId="ADAL" clId="{13A821ED-4292-44F4-B0A7-38C054AA8044}" dt="2026-08-28T22:15:48.298" v="85" actId="27636"/>
          <ac:spMkLst>
            <pc:docMk/>
            <pc:sldMk cId="1173090936" sldId="265"/>
            <ac:spMk id="24" creationId="{43F13348-841D-492B-98F3-31A3F2569E75}"/>
          </ac:spMkLst>
        </pc:spChg>
        <pc:spChg chg="mod">
          <ac:chgData name="Roxberry, Mark" userId="3fe86227-eb2c-4bf2-9e5d-c619305cff1f" providerId="ADAL" clId="{13A821ED-4292-44F4-B0A7-38C054AA8044}" dt="2026-08-28T22:15:48.263" v="72" actId="27636"/>
          <ac:spMkLst>
            <pc:docMk/>
            <pc:sldMk cId="1173090936" sldId="265"/>
            <ac:spMk id="26" creationId="{F8510627-322F-4419-A696-397AD5DA4FAB}"/>
          </ac:spMkLst>
        </pc:spChg>
        <pc:spChg chg="mod">
          <ac:chgData name="Roxberry, Mark" userId="3fe86227-eb2c-4bf2-9e5d-c619305cff1f" providerId="ADAL" clId="{13A821ED-4292-44F4-B0A7-38C054AA8044}" dt="2026-08-28T22:15:48.289" v="82" actId="27636"/>
          <ac:spMkLst>
            <pc:docMk/>
            <pc:sldMk cId="1173090936" sldId="265"/>
            <ac:spMk id="27" creationId="{92A5EC14-A320-446D-AF2F-0EED3C19F32A}"/>
          </ac:spMkLst>
        </pc:spChg>
        <pc:spChg chg="mod">
          <ac:chgData name="Roxberry, Mark" userId="3fe86227-eb2c-4bf2-9e5d-c619305cff1f" providerId="ADAL" clId="{13A821ED-4292-44F4-B0A7-38C054AA8044}" dt="2026-08-28T22:15:48.248" v="67" actId="27636"/>
          <ac:spMkLst>
            <pc:docMk/>
            <pc:sldMk cId="1173090936" sldId="265"/>
            <ac:spMk id="29" creationId="{1C3EC85C-E313-4139-9319-AF10BBA3259D}"/>
          </ac:spMkLst>
        </pc:spChg>
        <pc:spChg chg="mod">
          <ac:chgData name="Roxberry, Mark" userId="3fe86227-eb2c-4bf2-9e5d-c619305cff1f" providerId="ADAL" clId="{13A821ED-4292-44F4-B0A7-38C054AA8044}" dt="2026-08-28T22:15:48.295" v="84" actId="27636"/>
          <ac:spMkLst>
            <pc:docMk/>
            <pc:sldMk cId="1173090936" sldId="265"/>
            <ac:spMk id="30" creationId="{16AE7323-7C17-451A-9652-C1E2870EE14D}"/>
          </ac:spMkLst>
        </pc:spChg>
        <pc:spChg chg="mod">
          <ac:chgData name="Roxberry, Mark" userId="3fe86227-eb2c-4bf2-9e5d-c619305cff1f" providerId="ADAL" clId="{13A821ED-4292-44F4-B0A7-38C054AA8044}" dt="2026-08-28T22:15:48.251" v="68" actId="27636"/>
          <ac:spMkLst>
            <pc:docMk/>
            <pc:sldMk cId="1173090936" sldId="265"/>
            <ac:spMk id="32" creationId="{A56ABC2D-24D6-4DBB-9E8E-B8F2B73A906C}"/>
          </ac:spMkLst>
        </pc:spChg>
        <pc:spChg chg="mod">
          <ac:chgData name="Roxberry, Mark" userId="3fe86227-eb2c-4bf2-9e5d-c619305cff1f" providerId="ADAL" clId="{13A821ED-4292-44F4-B0A7-38C054AA8044}" dt="2026-08-28T22:15:48.281" v="79" actId="27636"/>
          <ac:spMkLst>
            <pc:docMk/>
            <pc:sldMk cId="1173090936" sldId="265"/>
            <ac:spMk id="33" creationId="{672E420E-919D-4C1F-A607-80F4E09E1350}"/>
          </ac:spMkLst>
        </pc:spChg>
      </pc:sldChg>
      <pc:sldChg chg="modSp mod">
        <pc:chgData name="Roxberry, Mark" userId="3fe86227-eb2c-4bf2-9e5d-c619305cff1f" providerId="ADAL" clId="{13A821ED-4292-44F4-B0A7-38C054AA8044}" dt="2026-08-28T22:15:48.307" v="87" actId="27636"/>
        <pc:sldMkLst>
          <pc:docMk/>
          <pc:sldMk cId="1429705944" sldId="266"/>
        </pc:sldMkLst>
        <pc:spChg chg="mod">
          <ac:chgData name="Roxberry, Mark" userId="3fe86227-eb2c-4bf2-9e5d-c619305cff1f" providerId="ADAL" clId="{13A821ED-4292-44F4-B0A7-38C054AA8044}" dt="2026-08-28T22:15:48.307" v="87" actId="27636"/>
          <ac:spMkLst>
            <pc:docMk/>
            <pc:sldMk cId="1429705944" sldId="266"/>
            <ac:spMk id="3" creationId="{93BC7CEF-FC36-4407-9C23-E99192980709}"/>
          </ac:spMkLst>
        </pc:spChg>
      </pc:sldChg>
      <pc:sldChg chg="modSp mod">
        <pc:chgData name="Roxberry, Mark" userId="3fe86227-eb2c-4bf2-9e5d-c619305cff1f" providerId="ADAL" clId="{13A821ED-4292-44F4-B0A7-38C054AA8044}" dt="2026-08-28T22:15:48.352" v="95" actId="27636"/>
        <pc:sldMkLst>
          <pc:docMk/>
          <pc:sldMk cId="1148643278" sldId="268"/>
        </pc:sldMkLst>
        <pc:spChg chg="mod">
          <ac:chgData name="Roxberry, Mark" userId="3fe86227-eb2c-4bf2-9e5d-c619305cff1f" providerId="ADAL" clId="{13A821ED-4292-44F4-B0A7-38C054AA8044}" dt="2026-08-28T22:15:48.343" v="92" actId="27636"/>
          <ac:spMkLst>
            <pc:docMk/>
            <pc:sldMk cId="1148643278" sldId="268"/>
            <ac:spMk id="3" creationId="{50371812-03A9-4A91-9520-606D3683B621}"/>
          </ac:spMkLst>
        </pc:spChg>
        <pc:spChg chg="mod">
          <ac:chgData name="Roxberry, Mark" userId="3fe86227-eb2c-4bf2-9e5d-c619305cff1f" providerId="ADAL" clId="{13A821ED-4292-44F4-B0A7-38C054AA8044}" dt="2026-08-28T22:15:48.340" v="91" actId="27636"/>
          <ac:spMkLst>
            <pc:docMk/>
            <pc:sldMk cId="1148643278" sldId="268"/>
            <ac:spMk id="6" creationId="{47E17DB9-F131-4C5F-980B-02BE4067DD0B}"/>
          </ac:spMkLst>
        </pc:spChg>
        <pc:spChg chg="mod">
          <ac:chgData name="Roxberry, Mark" userId="3fe86227-eb2c-4bf2-9e5d-c619305cff1f" providerId="ADAL" clId="{13A821ED-4292-44F4-B0A7-38C054AA8044}" dt="2026-08-28T22:15:48.352" v="95" actId="27636"/>
          <ac:spMkLst>
            <pc:docMk/>
            <pc:sldMk cId="1148643278" sldId="268"/>
            <ac:spMk id="8" creationId="{40BB0466-745A-46E6-B5BB-3AECC6531A6C}"/>
          </ac:spMkLst>
        </pc:spChg>
        <pc:spChg chg="mod">
          <ac:chgData name="Roxberry, Mark" userId="3fe86227-eb2c-4bf2-9e5d-c619305cff1f" providerId="ADAL" clId="{13A821ED-4292-44F4-B0A7-38C054AA8044}" dt="2026-08-28T22:15:48.349" v="94" actId="27636"/>
          <ac:spMkLst>
            <pc:docMk/>
            <pc:sldMk cId="1148643278" sldId="268"/>
            <ac:spMk id="10" creationId="{1CAE1EDD-C7BC-4E56-A53D-C7A09736E49F}"/>
          </ac:spMkLst>
        </pc:spChg>
        <pc:spChg chg="mod">
          <ac:chgData name="Roxberry, Mark" userId="3fe86227-eb2c-4bf2-9e5d-c619305cff1f" providerId="ADAL" clId="{13A821ED-4292-44F4-B0A7-38C054AA8044}" dt="2026-08-28T22:15:48.346" v="93" actId="27636"/>
          <ac:spMkLst>
            <pc:docMk/>
            <pc:sldMk cId="1148643278" sldId="268"/>
            <ac:spMk id="12" creationId="{EFBA9D26-17E6-46ED-9AB8-391EF057548D}"/>
          </ac:spMkLst>
        </pc:spChg>
      </pc:sldChg>
      <pc:sldChg chg="modSp mod">
        <pc:chgData name="Roxberry, Mark" userId="3fe86227-eb2c-4bf2-9e5d-c619305cff1f" providerId="ADAL" clId="{13A821ED-4292-44F4-B0A7-38C054AA8044}" dt="2026-08-28T22:15:48.372" v="97" actId="27636"/>
        <pc:sldMkLst>
          <pc:docMk/>
          <pc:sldMk cId="1968508046" sldId="269"/>
        </pc:sldMkLst>
        <pc:spChg chg="mod">
          <ac:chgData name="Roxberry, Mark" userId="3fe86227-eb2c-4bf2-9e5d-c619305cff1f" providerId="ADAL" clId="{13A821ED-4292-44F4-B0A7-38C054AA8044}" dt="2026-08-28T22:15:48.372" v="97" actId="27636"/>
          <ac:spMkLst>
            <pc:docMk/>
            <pc:sldMk cId="1968508046" sldId="269"/>
            <ac:spMk id="3" creationId="{258E6362-A40D-4A25-B459-D766E1C0951B}"/>
          </ac:spMkLst>
        </pc:spChg>
        <pc:spChg chg="mod">
          <ac:chgData name="Roxberry, Mark" userId="3fe86227-eb2c-4bf2-9e5d-c619305cff1f" providerId="ADAL" clId="{13A821ED-4292-44F4-B0A7-38C054AA8044}" dt="2026-08-28T22:15:48.364" v="96" actId="27636"/>
          <ac:spMkLst>
            <pc:docMk/>
            <pc:sldMk cId="1968508046" sldId="269"/>
            <ac:spMk id="19" creationId="{9A5641B6-7134-4C70-B62C-72C341CC53EF}"/>
          </ac:spMkLst>
        </pc:spChg>
      </pc:sldChg>
      <pc:sldChg chg="modSp mod">
        <pc:chgData name="Roxberry, Mark" userId="3fe86227-eb2c-4bf2-9e5d-c619305cff1f" providerId="ADAL" clId="{13A821ED-4292-44F4-B0A7-38C054AA8044}" dt="2026-08-28T22:15:48.395" v="103" actId="27636"/>
        <pc:sldMkLst>
          <pc:docMk/>
          <pc:sldMk cId="1871786428" sldId="270"/>
        </pc:sldMkLst>
        <pc:spChg chg="mod">
          <ac:chgData name="Roxberry, Mark" userId="3fe86227-eb2c-4bf2-9e5d-c619305cff1f" providerId="ADAL" clId="{13A821ED-4292-44F4-B0A7-38C054AA8044}" dt="2026-08-28T22:15:48.388" v="101" actId="27636"/>
          <ac:spMkLst>
            <pc:docMk/>
            <pc:sldMk cId="1871786428" sldId="270"/>
            <ac:spMk id="3" creationId="{B1BD42F6-2A24-4B17-8F83-5A916A1B8FC4}"/>
          </ac:spMkLst>
        </pc:spChg>
        <pc:spChg chg="mod">
          <ac:chgData name="Roxberry, Mark" userId="3fe86227-eb2c-4bf2-9e5d-c619305cff1f" providerId="ADAL" clId="{13A821ED-4292-44F4-B0A7-38C054AA8044}" dt="2026-08-28T22:15:48.392" v="102" actId="27636"/>
          <ac:spMkLst>
            <pc:docMk/>
            <pc:sldMk cId="1871786428" sldId="270"/>
            <ac:spMk id="5" creationId="{B26A4CE8-F721-48FC-9F49-D8F6D80B3556}"/>
          </ac:spMkLst>
        </pc:spChg>
        <pc:spChg chg="mod">
          <ac:chgData name="Roxberry, Mark" userId="3fe86227-eb2c-4bf2-9e5d-c619305cff1f" providerId="ADAL" clId="{13A821ED-4292-44F4-B0A7-38C054AA8044}" dt="2026-08-28T22:15:48.385" v="100" actId="27636"/>
          <ac:spMkLst>
            <pc:docMk/>
            <pc:sldMk cId="1871786428" sldId="270"/>
            <ac:spMk id="7" creationId="{24E2A675-6026-44AF-95C0-3A1BA8D40A9F}"/>
          </ac:spMkLst>
        </pc:spChg>
        <pc:spChg chg="mod">
          <ac:chgData name="Roxberry, Mark" userId="3fe86227-eb2c-4bf2-9e5d-c619305cff1f" providerId="ADAL" clId="{13A821ED-4292-44F4-B0A7-38C054AA8044}" dt="2026-08-28T22:15:48.378" v="98" actId="27636"/>
          <ac:spMkLst>
            <pc:docMk/>
            <pc:sldMk cId="1871786428" sldId="270"/>
            <ac:spMk id="9" creationId="{9BE3F5CD-830D-4D7E-B5F2-A57F5A89A5CD}"/>
          </ac:spMkLst>
        </pc:spChg>
        <pc:spChg chg="mod">
          <ac:chgData name="Roxberry, Mark" userId="3fe86227-eb2c-4bf2-9e5d-c619305cff1f" providerId="ADAL" clId="{13A821ED-4292-44F4-B0A7-38C054AA8044}" dt="2026-08-28T22:15:48.382" v="99" actId="27636"/>
          <ac:spMkLst>
            <pc:docMk/>
            <pc:sldMk cId="1871786428" sldId="270"/>
            <ac:spMk id="11" creationId="{3CBAC596-15C0-4BE8-BB46-6C2CA3249591}"/>
          </ac:spMkLst>
        </pc:spChg>
        <pc:spChg chg="mod">
          <ac:chgData name="Roxberry, Mark" userId="3fe86227-eb2c-4bf2-9e5d-c619305cff1f" providerId="ADAL" clId="{13A821ED-4292-44F4-B0A7-38C054AA8044}" dt="2026-08-28T22:15:48.395" v="103" actId="27636"/>
          <ac:spMkLst>
            <pc:docMk/>
            <pc:sldMk cId="1871786428" sldId="270"/>
            <ac:spMk id="15" creationId="{7CEE4B88-03EC-48BD-8771-2CDC94D3BD9B}"/>
          </ac:spMkLst>
        </pc:spChg>
      </pc:sldChg>
      <pc:sldChg chg="modSp mod">
        <pc:chgData name="Roxberry, Mark" userId="3fe86227-eb2c-4bf2-9e5d-c619305cff1f" providerId="ADAL" clId="{13A821ED-4292-44F4-B0A7-38C054AA8044}" dt="2026-08-28T22:15:48.428" v="114" actId="27636"/>
        <pc:sldMkLst>
          <pc:docMk/>
          <pc:sldMk cId="1932905850" sldId="271"/>
        </pc:sldMkLst>
        <pc:spChg chg="mod">
          <ac:chgData name="Roxberry, Mark" userId="3fe86227-eb2c-4bf2-9e5d-c619305cff1f" providerId="ADAL" clId="{13A821ED-4292-44F4-B0A7-38C054AA8044}" dt="2026-08-28T22:15:48.407" v="106" actId="27636"/>
          <ac:spMkLst>
            <pc:docMk/>
            <pc:sldMk cId="1932905850" sldId="271"/>
            <ac:spMk id="3" creationId="{68481642-426B-4A58-AFF7-1245E87E5693}"/>
          </ac:spMkLst>
        </pc:spChg>
        <pc:spChg chg="mod">
          <ac:chgData name="Roxberry, Mark" userId="3fe86227-eb2c-4bf2-9e5d-c619305cff1f" providerId="ADAL" clId="{13A821ED-4292-44F4-B0A7-38C054AA8044}" dt="2026-08-28T22:15:48.410" v="107" actId="27636"/>
          <ac:spMkLst>
            <pc:docMk/>
            <pc:sldMk cId="1932905850" sldId="271"/>
            <ac:spMk id="5" creationId="{49B94509-56E4-4F9D-9DC8-195EB4AB6642}"/>
          </ac:spMkLst>
        </pc:spChg>
        <pc:spChg chg="mod">
          <ac:chgData name="Roxberry, Mark" userId="3fe86227-eb2c-4bf2-9e5d-c619305cff1f" providerId="ADAL" clId="{13A821ED-4292-44F4-B0A7-38C054AA8044}" dt="2026-08-28T22:15:48.412" v="108" actId="27636"/>
          <ac:spMkLst>
            <pc:docMk/>
            <pc:sldMk cId="1932905850" sldId="271"/>
            <ac:spMk id="7" creationId="{A5007C09-463A-4EA6-88B9-CECAFAE0BAD7}"/>
          </ac:spMkLst>
        </pc:spChg>
        <pc:spChg chg="mod">
          <ac:chgData name="Roxberry, Mark" userId="3fe86227-eb2c-4bf2-9e5d-c619305cff1f" providerId="ADAL" clId="{13A821ED-4292-44F4-B0A7-38C054AA8044}" dt="2026-08-28T22:15:48.415" v="109" actId="27636"/>
          <ac:spMkLst>
            <pc:docMk/>
            <pc:sldMk cId="1932905850" sldId="271"/>
            <ac:spMk id="9" creationId="{20CA6962-ECDF-4EA2-A5F0-E88263B1A3DF}"/>
          </ac:spMkLst>
        </pc:spChg>
        <pc:spChg chg="mod">
          <ac:chgData name="Roxberry, Mark" userId="3fe86227-eb2c-4bf2-9e5d-c619305cff1f" providerId="ADAL" clId="{13A821ED-4292-44F4-B0A7-38C054AA8044}" dt="2026-08-28T22:15:48.418" v="110" actId="27636"/>
          <ac:spMkLst>
            <pc:docMk/>
            <pc:sldMk cId="1932905850" sldId="271"/>
            <ac:spMk id="11" creationId="{5661349B-C179-4B10-BF6B-A3A5BE5AA319}"/>
          </ac:spMkLst>
        </pc:spChg>
        <pc:spChg chg="mod">
          <ac:chgData name="Roxberry, Mark" userId="3fe86227-eb2c-4bf2-9e5d-c619305cff1f" providerId="ADAL" clId="{13A821ED-4292-44F4-B0A7-38C054AA8044}" dt="2026-08-28T22:15:48.420" v="111" actId="27636"/>
          <ac:spMkLst>
            <pc:docMk/>
            <pc:sldMk cId="1932905850" sldId="271"/>
            <ac:spMk id="13" creationId="{AD840FF7-493A-4F84-9B32-A3E6732EB382}"/>
          </ac:spMkLst>
        </pc:spChg>
        <pc:spChg chg="mod">
          <ac:chgData name="Roxberry, Mark" userId="3fe86227-eb2c-4bf2-9e5d-c619305cff1f" providerId="ADAL" clId="{13A821ED-4292-44F4-B0A7-38C054AA8044}" dt="2026-08-28T22:15:48.423" v="112" actId="27636"/>
          <ac:spMkLst>
            <pc:docMk/>
            <pc:sldMk cId="1932905850" sldId="271"/>
            <ac:spMk id="15" creationId="{20AF539F-FB21-4360-B032-88B0AEBB27F2}"/>
          </ac:spMkLst>
        </pc:spChg>
        <pc:spChg chg="mod">
          <ac:chgData name="Roxberry, Mark" userId="3fe86227-eb2c-4bf2-9e5d-c619305cff1f" providerId="ADAL" clId="{13A821ED-4292-44F4-B0A7-38C054AA8044}" dt="2026-08-28T22:15:48.425" v="113" actId="27636"/>
          <ac:spMkLst>
            <pc:docMk/>
            <pc:sldMk cId="1932905850" sldId="271"/>
            <ac:spMk id="17" creationId="{C3548D3A-2828-4AF0-BAED-BCEB1C27F5D5}"/>
          </ac:spMkLst>
        </pc:spChg>
        <pc:spChg chg="mod">
          <ac:chgData name="Roxberry, Mark" userId="3fe86227-eb2c-4bf2-9e5d-c619305cff1f" providerId="ADAL" clId="{13A821ED-4292-44F4-B0A7-38C054AA8044}" dt="2026-08-28T22:15:48.428" v="114" actId="27636"/>
          <ac:spMkLst>
            <pc:docMk/>
            <pc:sldMk cId="1932905850" sldId="271"/>
            <ac:spMk id="19" creationId="{F60B9BC6-B955-41FF-BC9F-4179875AD700}"/>
          </ac:spMkLst>
        </pc:spChg>
        <pc:spChg chg="mod">
          <ac:chgData name="Roxberry, Mark" userId="3fe86227-eb2c-4bf2-9e5d-c619305cff1f" providerId="ADAL" clId="{13A821ED-4292-44F4-B0A7-38C054AA8044}" dt="2026-08-28T22:15:48.400" v="104" actId="27636"/>
          <ac:spMkLst>
            <pc:docMk/>
            <pc:sldMk cId="1932905850" sldId="271"/>
            <ac:spMk id="21" creationId="{041185A5-2333-4B05-8DA7-860967FB1524}"/>
          </ac:spMkLst>
        </pc:spChg>
        <pc:spChg chg="mod">
          <ac:chgData name="Roxberry, Mark" userId="3fe86227-eb2c-4bf2-9e5d-c619305cff1f" providerId="ADAL" clId="{13A821ED-4292-44F4-B0A7-38C054AA8044}" dt="2026-08-28T22:15:48.403" v="105" actId="27636"/>
          <ac:spMkLst>
            <pc:docMk/>
            <pc:sldMk cId="1932905850" sldId="271"/>
            <ac:spMk id="23" creationId="{B3EF9FD3-816B-4DB8-B0EF-ACD293DE7CB9}"/>
          </ac:spMkLst>
        </pc:spChg>
      </pc:sldChg>
      <pc:sldChg chg="modSp mod">
        <pc:chgData name="Roxberry, Mark" userId="3fe86227-eb2c-4bf2-9e5d-c619305cff1f" providerId="ADAL" clId="{13A821ED-4292-44F4-B0A7-38C054AA8044}" dt="2026-08-28T22:15:48.437" v="116" actId="27636"/>
        <pc:sldMkLst>
          <pc:docMk/>
          <pc:sldMk cId="1044198927" sldId="272"/>
        </pc:sldMkLst>
        <pc:spChg chg="mod">
          <ac:chgData name="Roxberry, Mark" userId="3fe86227-eb2c-4bf2-9e5d-c619305cff1f" providerId="ADAL" clId="{13A821ED-4292-44F4-B0A7-38C054AA8044}" dt="2026-08-28T22:15:48.437" v="116" actId="27636"/>
          <ac:spMkLst>
            <pc:docMk/>
            <pc:sldMk cId="1044198927" sldId="272"/>
            <ac:spMk id="3" creationId="{6950719D-FEAE-4B3F-8538-56732C72D168}"/>
          </ac:spMkLst>
        </pc:spChg>
        <pc:spChg chg="mod">
          <ac:chgData name="Roxberry, Mark" userId="3fe86227-eb2c-4bf2-9e5d-c619305cff1f" providerId="ADAL" clId="{13A821ED-4292-44F4-B0A7-38C054AA8044}" dt="2026-08-28T22:15:48.434" v="115" actId="27636"/>
          <ac:spMkLst>
            <pc:docMk/>
            <pc:sldMk cId="1044198927" sldId="272"/>
            <ac:spMk id="26" creationId="{9050CA3A-25EB-4F21-A3A4-158BD69F67F9}"/>
          </ac:spMkLst>
        </pc:spChg>
      </pc:sldChg>
      <pc:sldChg chg="modSp mod">
        <pc:chgData name="Roxberry, Mark" userId="3fe86227-eb2c-4bf2-9e5d-c619305cff1f" providerId="ADAL" clId="{13A821ED-4292-44F4-B0A7-38C054AA8044}" dt="2026-08-28T22:15:48.485" v="131" actId="27636"/>
        <pc:sldMkLst>
          <pc:docMk/>
          <pc:sldMk cId="812511482" sldId="273"/>
        </pc:sldMkLst>
        <pc:spChg chg="mod">
          <ac:chgData name="Roxberry, Mark" userId="3fe86227-eb2c-4bf2-9e5d-c619305cff1f" providerId="ADAL" clId="{13A821ED-4292-44F4-B0A7-38C054AA8044}" dt="2026-08-28T22:15:48.459" v="121" actId="27636"/>
          <ac:spMkLst>
            <pc:docMk/>
            <pc:sldMk cId="812511482" sldId="273"/>
            <ac:spMk id="3" creationId="{5C6C3AAF-B07B-4B7A-B532-D1D789210728}"/>
          </ac:spMkLst>
        </pc:spChg>
        <pc:spChg chg="mod">
          <ac:chgData name="Roxberry, Mark" userId="3fe86227-eb2c-4bf2-9e5d-c619305cff1f" providerId="ADAL" clId="{13A821ED-4292-44F4-B0A7-38C054AA8044}" dt="2026-08-28T22:15:48.465" v="124" actId="27636"/>
          <ac:spMkLst>
            <pc:docMk/>
            <pc:sldMk cId="812511482" sldId="273"/>
            <ac:spMk id="5" creationId="{2D161183-B27E-40D5-9981-330C212BD546}"/>
          </ac:spMkLst>
        </pc:spChg>
        <pc:spChg chg="mod">
          <ac:chgData name="Roxberry, Mark" userId="3fe86227-eb2c-4bf2-9e5d-c619305cff1f" providerId="ADAL" clId="{13A821ED-4292-44F4-B0A7-38C054AA8044}" dt="2026-08-28T22:15:48.468" v="125" actId="27636"/>
          <ac:spMkLst>
            <pc:docMk/>
            <pc:sldMk cId="812511482" sldId="273"/>
            <ac:spMk id="6" creationId="{817B9E32-084A-4524-9730-2493595BD39C}"/>
          </ac:spMkLst>
        </pc:spChg>
        <pc:spChg chg="mod">
          <ac:chgData name="Roxberry, Mark" userId="3fe86227-eb2c-4bf2-9e5d-c619305cff1f" providerId="ADAL" clId="{13A821ED-4292-44F4-B0A7-38C054AA8044}" dt="2026-08-28T22:15:48.471" v="126" actId="27636"/>
          <ac:spMkLst>
            <pc:docMk/>
            <pc:sldMk cId="812511482" sldId="273"/>
            <ac:spMk id="9" creationId="{0D66658D-CC74-4190-B119-7E7D1A109B44}"/>
          </ac:spMkLst>
        </pc:spChg>
        <pc:spChg chg="mod">
          <ac:chgData name="Roxberry, Mark" userId="3fe86227-eb2c-4bf2-9e5d-c619305cff1f" providerId="ADAL" clId="{13A821ED-4292-44F4-B0A7-38C054AA8044}" dt="2026-08-28T22:15:48.473" v="127" actId="27636"/>
          <ac:spMkLst>
            <pc:docMk/>
            <pc:sldMk cId="812511482" sldId="273"/>
            <ac:spMk id="10" creationId="{88A5CEC6-35EF-49A9-8C69-E56BEFF41A24}"/>
          </ac:spMkLst>
        </pc:spChg>
        <pc:spChg chg="mod">
          <ac:chgData name="Roxberry, Mark" userId="3fe86227-eb2c-4bf2-9e5d-c619305cff1f" providerId="ADAL" clId="{13A821ED-4292-44F4-B0A7-38C054AA8044}" dt="2026-08-28T22:15:48.476" v="128" actId="27636"/>
          <ac:spMkLst>
            <pc:docMk/>
            <pc:sldMk cId="812511482" sldId="273"/>
            <ac:spMk id="13" creationId="{F8B552C1-EEB9-40C7-B878-C213B6665435}"/>
          </ac:spMkLst>
        </pc:spChg>
        <pc:spChg chg="mod">
          <ac:chgData name="Roxberry, Mark" userId="3fe86227-eb2c-4bf2-9e5d-c619305cff1f" providerId="ADAL" clId="{13A821ED-4292-44F4-B0A7-38C054AA8044}" dt="2026-08-28T22:15:48.479" v="129" actId="27636"/>
          <ac:spMkLst>
            <pc:docMk/>
            <pc:sldMk cId="812511482" sldId="273"/>
            <ac:spMk id="14" creationId="{E7C88D97-3885-42BB-896D-FD6ADFE5DAF9}"/>
          </ac:spMkLst>
        </pc:spChg>
        <pc:spChg chg="mod">
          <ac:chgData name="Roxberry, Mark" userId="3fe86227-eb2c-4bf2-9e5d-c619305cff1f" providerId="ADAL" clId="{13A821ED-4292-44F4-B0A7-38C054AA8044}" dt="2026-08-28T22:15:48.482" v="130" actId="27636"/>
          <ac:spMkLst>
            <pc:docMk/>
            <pc:sldMk cId="812511482" sldId="273"/>
            <ac:spMk id="17" creationId="{AF63F410-BFAC-49F8-BC13-096D25C5CFF5}"/>
          </ac:spMkLst>
        </pc:spChg>
        <pc:spChg chg="mod">
          <ac:chgData name="Roxberry, Mark" userId="3fe86227-eb2c-4bf2-9e5d-c619305cff1f" providerId="ADAL" clId="{13A821ED-4292-44F4-B0A7-38C054AA8044}" dt="2026-08-28T22:15:48.485" v="131" actId="27636"/>
          <ac:spMkLst>
            <pc:docMk/>
            <pc:sldMk cId="812511482" sldId="273"/>
            <ac:spMk id="18" creationId="{3BA4FB83-D43D-4026-ABED-BD548B82CB1F}"/>
          </ac:spMkLst>
        </pc:spChg>
        <pc:spChg chg="mod">
          <ac:chgData name="Roxberry, Mark" userId="3fe86227-eb2c-4bf2-9e5d-c619305cff1f" providerId="ADAL" clId="{13A821ED-4292-44F4-B0A7-38C054AA8044}" dt="2026-08-28T22:15:48.448" v="117" actId="27636"/>
          <ac:spMkLst>
            <pc:docMk/>
            <pc:sldMk cId="812511482" sldId="273"/>
            <ac:spMk id="21" creationId="{07A3F0B6-F57D-4CE9-92E7-A861F05456D7}"/>
          </ac:spMkLst>
        </pc:spChg>
        <pc:spChg chg="mod">
          <ac:chgData name="Roxberry, Mark" userId="3fe86227-eb2c-4bf2-9e5d-c619305cff1f" providerId="ADAL" clId="{13A821ED-4292-44F4-B0A7-38C054AA8044}" dt="2026-08-28T22:15:48.451" v="118" actId="27636"/>
          <ac:spMkLst>
            <pc:docMk/>
            <pc:sldMk cId="812511482" sldId="273"/>
            <ac:spMk id="22" creationId="{64574321-0073-458C-9109-CD08DAE272C0}"/>
          </ac:spMkLst>
        </pc:spChg>
        <pc:spChg chg="mod">
          <ac:chgData name="Roxberry, Mark" userId="3fe86227-eb2c-4bf2-9e5d-c619305cff1f" providerId="ADAL" clId="{13A821ED-4292-44F4-B0A7-38C054AA8044}" dt="2026-08-28T22:15:48.454" v="119" actId="27636"/>
          <ac:spMkLst>
            <pc:docMk/>
            <pc:sldMk cId="812511482" sldId="273"/>
            <ac:spMk id="25" creationId="{42EFA7B0-B0A7-43F6-9238-7338538B52EE}"/>
          </ac:spMkLst>
        </pc:spChg>
        <pc:spChg chg="mod">
          <ac:chgData name="Roxberry, Mark" userId="3fe86227-eb2c-4bf2-9e5d-c619305cff1f" providerId="ADAL" clId="{13A821ED-4292-44F4-B0A7-38C054AA8044}" dt="2026-08-28T22:15:48.457" v="120" actId="27636"/>
          <ac:spMkLst>
            <pc:docMk/>
            <pc:sldMk cId="812511482" sldId="273"/>
            <ac:spMk id="26" creationId="{0BB388D0-74B0-4459-9033-7D570EBA6722}"/>
          </ac:spMkLst>
        </pc:spChg>
        <pc:spChg chg="mod">
          <ac:chgData name="Roxberry, Mark" userId="3fe86227-eb2c-4bf2-9e5d-c619305cff1f" providerId="ADAL" clId="{13A821ED-4292-44F4-B0A7-38C054AA8044}" dt="2026-08-28T22:15:48.461" v="122" actId="27636"/>
          <ac:spMkLst>
            <pc:docMk/>
            <pc:sldMk cId="812511482" sldId="273"/>
            <ac:spMk id="29" creationId="{FBD76F0B-AAEC-4E1F-843A-F1EB874A6E78}"/>
          </ac:spMkLst>
        </pc:spChg>
        <pc:spChg chg="mod">
          <ac:chgData name="Roxberry, Mark" userId="3fe86227-eb2c-4bf2-9e5d-c619305cff1f" providerId="ADAL" clId="{13A821ED-4292-44F4-B0A7-38C054AA8044}" dt="2026-08-28T22:15:48.463" v="123" actId="27636"/>
          <ac:spMkLst>
            <pc:docMk/>
            <pc:sldMk cId="812511482" sldId="273"/>
            <ac:spMk id="30" creationId="{D25D3218-D042-4A9E-A894-48938F7BD199}"/>
          </ac:spMkLst>
        </pc:spChg>
      </pc:sldChg>
      <pc:sldChg chg="modSp mod">
        <pc:chgData name="Roxberry, Mark" userId="3fe86227-eb2c-4bf2-9e5d-c619305cff1f" providerId="ADAL" clId="{13A821ED-4292-44F4-B0A7-38C054AA8044}" dt="2026-08-28T22:15:48.494" v="132" actId="27636"/>
        <pc:sldMkLst>
          <pc:docMk/>
          <pc:sldMk cId="1201427603" sldId="274"/>
        </pc:sldMkLst>
        <pc:spChg chg="mod">
          <ac:chgData name="Roxberry, Mark" userId="3fe86227-eb2c-4bf2-9e5d-c619305cff1f" providerId="ADAL" clId="{13A821ED-4292-44F4-B0A7-38C054AA8044}" dt="2026-08-28T22:15:48.494" v="132" actId="27636"/>
          <ac:spMkLst>
            <pc:docMk/>
            <pc:sldMk cId="1201427603" sldId="274"/>
            <ac:spMk id="3" creationId="{57488492-D119-429B-9E4D-A035F7DCFD5E}"/>
          </ac:spMkLst>
        </pc:spChg>
      </pc:sldChg>
      <pc:sldChg chg="modSp mod">
        <pc:chgData name="Roxberry, Mark" userId="3fe86227-eb2c-4bf2-9e5d-c619305cff1f" providerId="ADAL" clId="{13A821ED-4292-44F4-B0A7-38C054AA8044}" dt="2026-08-28T22:15:48.504" v="133" actId="27636"/>
        <pc:sldMkLst>
          <pc:docMk/>
          <pc:sldMk cId="1377406283" sldId="275"/>
        </pc:sldMkLst>
        <pc:spChg chg="mod">
          <ac:chgData name="Roxberry, Mark" userId="3fe86227-eb2c-4bf2-9e5d-c619305cff1f" providerId="ADAL" clId="{13A821ED-4292-44F4-B0A7-38C054AA8044}" dt="2026-08-28T22:15:48.504" v="133" actId="27636"/>
          <ac:spMkLst>
            <pc:docMk/>
            <pc:sldMk cId="1377406283" sldId="275"/>
            <ac:spMk id="3" creationId="{4FE45D1E-ADBC-4850-AE1E-511832AA4B92}"/>
          </ac:spMkLst>
        </pc:spChg>
      </pc:sldChg>
      <pc:sldChg chg="modSp mod">
        <pc:chgData name="Roxberry, Mark" userId="3fe86227-eb2c-4bf2-9e5d-c619305cff1f" providerId="ADAL" clId="{13A821ED-4292-44F4-B0A7-38C054AA8044}" dt="2026-08-28T22:15:48.537" v="142" actId="27636"/>
        <pc:sldMkLst>
          <pc:docMk/>
          <pc:sldMk cId="1181959847" sldId="276"/>
        </pc:sldMkLst>
        <pc:spChg chg="mod">
          <ac:chgData name="Roxberry, Mark" userId="3fe86227-eb2c-4bf2-9e5d-c619305cff1f" providerId="ADAL" clId="{13A821ED-4292-44F4-B0A7-38C054AA8044}" dt="2026-08-28T22:15:48.530" v="140" actId="27636"/>
          <ac:spMkLst>
            <pc:docMk/>
            <pc:sldMk cId="1181959847" sldId="276"/>
            <ac:spMk id="3" creationId="{1BA863DC-F27B-4C1F-A3C2-9EA03FF78ACB}"/>
          </ac:spMkLst>
        </pc:spChg>
        <pc:spChg chg="mod">
          <ac:chgData name="Roxberry, Mark" userId="3fe86227-eb2c-4bf2-9e5d-c619305cff1f" providerId="ADAL" clId="{13A821ED-4292-44F4-B0A7-38C054AA8044}" dt="2026-08-28T22:15:48.533" v="141" actId="27636"/>
          <ac:spMkLst>
            <pc:docMk/>
            <pc:sldMk cId="1181959847" sldId="276"/>
            <ac:spMk id="5" creationId="{934FA548-6FE1-4C99-B0F5-6D6BC42090A9}"/>
          </ac:spMkLst>
        </pc:spChg>
        <pc:spChg chg="mod">
          <ac:chgData name="Roxberry, Mark" userId="3fe86227-eb2c-4bf2-9e5d-c619305cff1f" providerId="ADAL" clId="{13A821ED-4292-44F4-B0A7-38C054AA8044}" dt="2026-08-28T22:15:48.537" v="142" actId="27636"/>
          <ac:spMkLst>
            <pc:docMk/>
            <pc:sldMk cId="1181959847" sldId="276"/>
            <ac:spMk id="8" creationId="{29360EBF-1D93-4B57-88C2-7B5248C2248B}"/>
          </ac:spMkLst>
        </pc:spChg>
        <pc:spChg chg="mod">
          <ac:chgData name="Roxberry, Mark" userId="3fe86227-eb2c-4bf2-9e5d-c619305cff1f" providerId="ADAL" clId="{13A821ED-4292-44F4-B0A7-38C054AA8044}" dt="2026-08-28T22:15:48.513" v="134" actId="27636"/>
          <ac:spMkLst>
            <pc:docMk/>
            <pc:sldMk cId="1181959847" sldId="276"/>
            <ac:spMk id="11" creationId="{E32B5FC0-BB07-4B84-8898-6C70B072C951}"/>
          </ac:spMkLst>
        </pc:spChg>
        <pc:spChg chg="mod">
          <ac:chgData name="Roxberry, Mark" userId="3fe86227-eb2c-4bf2-9e5d-c619305cff1f" providerId="ADAL" clId="{13A821ED-4292-44F4-B0A7-38C054AA8044}" dt="2026-08-28T22:15:48.516" v="135" actId="27636"/>
          <ac:spMkLst>
            <pc:docMk/>
            <pc:sldMk cId="1181959847" sldId="276"/>
            <ac:spMk id="14" creationId="{C688FA0B-F2DB-431E-ADB6-4029703B061D}"/>
          </ac:spMkLst>
        </pc:spChg>
        <pc:spChg chg="mod">
          <ac:chgData name="Roxberry, Mark" userId="3fe86227-eb2c-4bf2-9e5d-c619305cff1f" providerId="ADAL" clId="{13A821ED-4292-44F4-B0A7-38C054AA8044}" dt="2026-08-28T22:15:48.518" v="136" actId="27636"/>
          <ac:spMkLst>
            <pc:docMk/>
            <pc:sldMk cId="1181959847" sldId="276"/>
            <ac:spMk id="17" creationId="{083CEC6C-C3DA-441A-B68B-C33661847555}"/>
          </ac:spMkLst>
        </pc:spChg>
        <pc:spChg chg="mod">
          <ac:chgData name="Roxberry, Mark" userId="3fe86227-eb2c-4bf2-9e5d-c619305cff1f" providerId="ADAL" clId="{13A821ED-4292-44F4-B0A7-38C054AA8044}" dt="2026-08-28T22:15:48.521" v="137" actId="27636"/>
          <ac:spMkLst>
            <pc:docMk/>
            <pc:sldMk cId="1181959847" sldId="276"/>
            <ac:spMk id="20" creationId="{D099935D-7D40-46F8-8489-1A9DEE184A49}"/>
          </ac:spMkLst>
        </pc:spChg>
        <pc:spChg chg="mod">
          <ac:chgData name="Roxberry, Mark" userId="3fe86227-eb2c-4bf2-9e5d-c619305cff1f" providerId="ADAL" clId="{13A821ED-4292-44F4-B0A7-38C054AA8044}" dt="2026-08-28T22:15:48.524" v="138" actId="27636"/>
          <ac:spMkLst>
            <pc:docMk/>
            <pc:sldMk cId="1181959847" sldId="276"/>
            <ac:spMk id="23" creationId="{3304F01A-7F0C-4A73-BB14-6F1F755839CA}"/>
          </ac:spMkLst>
        </pc:spChg>
        <pc:spChg chg="mod">
          <ac:chgData name="Roxberry, Mark" userId="3fe86227-eb2c-4bf2-9e5d-c619305cff1f" providerId="ADAL" clId="{13A821ED-4292-44F4-B0A7-38C054AA8044}" dt="2026-08-28T22:15:48.526" v="139" actId="27636"/>
          <ac:spMkLst>
            <pc:docMk/>
            <pc:sldMk cId="1181959847" sldId="276"/>
            <ac:spMk id="26" creationId="{A19DF10A-E5A1-4047-963D-ABD694FF621A}"/>
          </ac:spMkLst>
        </pc:spChg>
      </pc:sldChg>
      <pc:sldChg chg="modSp mod">
        <pc:chgData name="Roxberry, Mark" userId="3fe86227-eb2c-4bf2-9e5d-c619305cff1f" providerId="ADAL" clId="{13A821ED-4292-44F4-B0A7-38C054AA8044}" dt="2026-08-28T22:15:48.543" v="143" actId="27636"/>
        <pc:sldMkLst>
          <pc:docMk/>
          <pc:sldMk cId="862182477" sldId="277"/>
        </pc:sldMkLst>
        <pc:spChg chg="mod">
          <ac:chgData name="Roxberry, Mark" userId="3fe86227-eb2c-4bf2-9e5d-c619305cff1f" providerId="ADAL" clId="{13A821ED-4292-44F4-B0A7-38C054AA8044}" dt="2026-08-28T22:15:48.543" v="143" actId="27636"/>
          <ac:spMkLst>
            <pc:docMk/>
            <pc:sldMk cId="862182477" sldId="277"/>
            <ac:spMk id="3" creationId="{47DAB65C-6F53-4F25-A60A-886ED98A0603}"/>
          </ac:spMkLst>
        </pc:spChg>
      </pc:sldChg>
      <pc:sldChg chg="modSp mod">
        <pc:chgData name="Roxberry, Mark" userId="3fe86227-eb2c-4bf2-9e5d-c619305cff1f" providerId="ADAL" clId="{13A821ED-4292-44F4-B0A7-38C054AA8044}" dt="2026-08-28T22:15:48.567" v="147" actId="27636"/>
        <pc:sldMkLst>
          <pc:docMk/>
          <pc:sldMk cId="1044129941" sldId="278"/>
        </pc:sldMkLst>
        <pc:spChg chg="mod">
          <ac:chgData name="Roxberry, Mark" userId="3fe86227-eb2c-4bf2-9e5d-c619305cff1f" providerId="ADAL" clId="{13A821ED-4292-44F4-B0A7-38C054AA8044}" dt="2026-08-28T22:15:48.556" v="144" actId="27636"/>
          <ac:spMkLst>
            <pc:docMk/>
            <pc:sldMk cId="1044129941" sldId="278"/>
            <ac:spMk id="3" creationId="{FDBF8C04-1F6D-437E-9E9B-97B295ABD213}"/>
          </ac:spMkLst>
        </pc:spChg>
        <pc:spChg chg="mod">
          <ac:chgData name="Roxberry, Mark" userId="3fe86227-eb2c-4bf2-9e5d-c619305cff1f" providerId="ADAL" clId="{13A821ED-4292-44F4-B0A7-38C054AA8044}" dt="2026-08-28T22:15:48.559" v="145" actId="27636"/>
          <ac:spMkLst>
            <pc:docMk/>
            <pc:sldMk cId="1044129941" sldId="278"/>
            <ac:spMk id="5" creationId="{22A4377E-51F8-48A4-A9D4-33BC4C2987F1}"/>
          </ac:spMkLst>
        </pc:spChg>
        <pc:spChg chg="mod">
          <ac:chgData name="Roxberry, Mark" userId="3fe86227-eb2c-4bf2-9e5d-c619305cff1f" providerId="ADAL" clId="{13A821ED-4292-44F4-B0A7-38C054AA8044}" dt="2026-08-28T22:15:48.563" v="146" actId="27636"/>
          <ac:spMkLst>
            <pc:docMk/>
            <pc:sldMk cId="1044129941" sldId="278"/>
            <ac:spMk id="9" creationId="{BF662F1F-FD64-41A3-9BD9-DCCEB3E216FB}"/>
          </ac:spMkLst>
        </pc:spChg>
        <pc:spChg chg="mod">
          <ac:chgData name="Roxberry, Mark" userId="3fe86227-eb2c-4bf2-9e5d-c619305cff1f" providerId="ADAL" clId="{13A821ED-4292-44F4-B0A7-38C054AA8044}" dt="2026-08-28T22:15:48.567" v="147" actId="27636"/>
          <ac:spMkLst>
            <pc:docMk/>
            <pc:sldMk cId="1044129941" sldId="278"/>
            <ac:spMk id="13" creationId="{4A280C2B-0A53-4848-B7D1-775FEDD405E8}"/>
          </ac:spMkLst>
        </pc:spChg>
      </pc:sldChg>
      <pc:sldChg chg="modSp mod">
        <pc:chgData name="Roxberry, Mark" userId="3fe86227-eb2c-4bf2-9e5d-c619305cff1f" providerId="ADAL" clId="{13A821ED-4292-44F4-B0A7-38C054AA8044}" dt="2026-08-28T22:15:48.580" v="148" actId="27636"/>
        <pc:sldMkLst>
          <pc:docMk/>
          <pc:sldMk cId="24747032" sldId="279"/>
        </pc:sldMkLst>
        <pc:spChg chg="mod">
          <ac:chgData name="Roxberry, Mark" userId="3fe86227-eb2c-4bf2-9e5d-c619305cff1f" providerId="ADAL" clId="{13A821ED-4292-44F4-B0A7-38C054AA8044}" dt="2026-08-28T22:15:48.580" v="148" actId="27636"/>
          <ac:spMkLst>
            <pc:docMk/>
            <pc:sldMk cId="24747032" sldId="279"/>
            <ac:spMk id="3" creationId="{FB064FCA-BDA6-455E-BFCB-F46BBD2F403D}"/>
          </ac:spMkLst>
        </pc:spChg>
      </pc:sldChg>
      <pc:sldChg chg="modSp mod">
        <pc:chgData name="Roxberry, Mark" userId="3fe86227-eb2c-4bf2-9e5d-c619305cff1f" providerId="ADAL" clId="{13A821ED-4292-44F4-B0A7-38C054AA8044}" dt="2026-08-28T22:15:48.589" v="149" actId="27636"/>
        <pc:sldMkLst>
          <pc:docMk/>
          <pc:sldMk cId="921072914" sldId="280"/>
        </pc:sldMkLst>
        <pc:spChg chg="mod">
          <ac:chgData name="Roxberry, Mark" userId="3fe86227-eb2c-4bf2-9e5d-c619305cff1f" providerId="ADAL" clId="{13A821ED-4292-44F4-B0A7-38C054AA8044}" dt="2026-08-28T22:15:48.589" v="149" actId="27636"/>
          <ac:spMkLst>
            <pc:docMk/>
            <pc:sldMk cId="921072914" sldId="280"/>
            <ac:spMk id="9" creationId="{53645193-E6E1-4E20-87F1-95B1C99BA8DF}"/>
          </ac:spMkLst>
        </pc:spChg>
      </pc:sldChg>
    </pc:docChg>
  </pc:docChgLst>
  <pc:docChgLst>
    <pc:chgData name="Roxberry, Mark" userId="S::mroxberry@waveseeker.com::3fe86227-eb2c-4bf2-9e5d-c619305cff1f" providerId="AD" clId="Web-{3CDA33EA-6F9D-19FC-3BBE-5D4CA1B04874}"/>
    <pc:docChg chg="addSld delSld">
      <pc:chgData name="Roxberry, Mark" userId="S::mroxberry@waveseeker.com::3fe86227-eb2c-4bf2-9e5d-c619305cff1f" providerId="AD" clId="Web-{3CDA33EA-6F9D-19FC-3BBE-5D4CA1B04874}" dt="2026-09-09T00:07:48.699" v="1"/>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32173C-5451-7849-8218-A17196813944}" type="doc">
      <dgm:prSet loTypeId="urn:microsoft.com/office/officeart/2005/8/layout/hList1" loCatId="" qsTypeId="urn:microsoft.com/office/officeart/2005/8/quickstyle/simple4#1" qsCatId="simple" csTypeId="urn:microsoft.com/office/officeart/2005/8/colors/accent1_2#1" csCatId="accent1" phldr="1"/>
      <dgm:spPr/>
      <dgm:t>
        <a:bodyPr/>
        <a:lstStyle/>
        <a:p>
          <a:endParaRPr lang="en-US"/>
        </a:p>
      </dgm:t>
    </dgm:pt>
    <dgm:pt modelId="{33289C04-3125-D445-A1D3-89EE6E613A97}">
      <dgm:prSet phldrT="[Text]"/>
      <dgm:spPr>
        <a:solidFill>
          <a:schemeClr val="tx2"/>
        </a:solidFill>
        <a:ln>
          <a:solidFill>
            <a:schemeClr val="tx2"/>
          </a:solidFill>
        </a:ln>
      </dgm:spPr>
      <dgm:t>
        <a:bodyPr/>
        <a:lstStyle/>
        <a:p>
          <a:r>
            <a:rPr lang="en-US" b="1" dirty="0">
              <a:latin typeface="Open Sans"/>
              <a:ea typeface="ＭＳ Ｐゴシック" charset="0"/>
              <a:cs typeface="Open Sans"/>
            </a:rPr>
            <a:t>Application Envisioning &amp; Architecture</a:t>
          </a:r>
          <a:endParaRPr lang="en-US" dirty="0">
            <a:latin typeface="Open Sans"/>
            <a:cs typeface="Open Sans"/>
          </a:endParaRPr>
        </a:p>
      </dgm:t>
    </dgm:pt>
    <dgm:pt modelId="{4B7FD42E-9FBD-1F42-83B8-91C0EFEA1070}" type="sibTrans" cxnId="{E09026C4-02CF-7D44-B412-6F5A17D60423}">
      <dgm:prSet/>
      <dgm:spPr/>
      <dgm:t>
        <a:bodyPr/>
        <a:lstStyle/>
        <a:p>
          <a:endParaRPr lang="en-US">
            <a:latin typeface="Open Sans"/>
            <a:cs typeface="Open Sans"/>
          </a:endParaRPr>
        </a:p>
      </dgm:t>
    </dgm:pt>
    <dgm:pt modelId="{EF56CC4F-4A76-DF49-B51B-3E30D0054EC6}" type="parTrans" cxnId="{E09026C4-02CF-7D44-B412-6F5A17D60423}">
      <dgm:prSet/>
      <dgm:spPr/>
      <dgm:t>
        <a:bodyPr/>
        <a:lstStyle/>
        <a:p>
          <a:endParaRPr lang="en-US">
            <a:latin typeface="Open Sans"/>
            <a:cs typeface="Open Sans"/>
          </a:endParaRPr>
        </a:p>
      </dgm:t>
    </dgm:pt>
    <dgm:pt modelId="{870DED66-61BE-E749-A83E-EB3479C6011C}">
      <dgm:prSet/>
      <dgm:spPr>
        <a:solidFill>
          <a:schemeClr val="tx2"/>
        </a:solidFill>
        <a:ln>
          <a:solidFill>
            <a:schemeClr val="accent1"/>
          </a:solidFill>
        </a:ln>
      </dgm:spPr>
      <dgm:t>
        <a:bodyPr/>
        <a:lstStyle/>
        <a:p>
          <a:r>
            <a:rPr lang="en-US" b="1">
              <a:latin typeface="Open Sans"/>
              <a:ea typeface="ＭＳ Ｐゴシック" charset="0"/>
              <a:cs typeface="Open Sans"/>
            </a:rPr>
            <a:t>Development</a:t>
          </a:r>
        </a:p>
      </dgm:t>
    </dgm:pt>
    <dgm:pt modelId="{9460EF91-B52A-DA4B-BE5D-7A119452B7FC}" type="sibTrans" cxnId="{03A1E597-0317-094E-8641-95A0AFBC5C01}">
      <dgm:prSet/>
      <dgm:spPr/>
      <dgm:t>
        <a:bodyPr/>
        <a:lstStyle/>
        <a:p>
          <a:endParaRPr lang="en-US">
            <a:latin typeface="Open Sans"/>
            <a:cs typeface="Open Sans"/>
          </a:endParaRPr>
        </a:p>
      </dgm:t>
    </dgm:pt>
    <dgm:pt modelId="{A6EF1009-D8E4-B846-AA5F-01158E416DB3}" type="parTrans" cxnId="{03A1E597-0317-094E-8641-95A0AFBC5C01}">
      <dgm:prSet/>
      <dgm:spPr/>
      <dgm:t>
        <a:bodyPr/>
        <a:lstStyle/>
        <a:p>
          <a:endParaRPr lang="en-US">
            <a:latin typeface="Open Sans"/>
            <a:cs typeface="Open Sans"/>
          </a:endParaRPr>
        </a:p>
      </dgm:t>
    </dgm:pt>
    <dgm:pt modelId="{469D0F5B-0A7E-3040-9272-5DB22A2AD164}">
      <dgm:prSet/>
      <dgm:spPr>
        <a:solidFill>
          <a:schemeClr val="tx2"/>
        </a:solidFill>
        <a:ln>
          <a:solidFill>
            <a:schemeClr val="tx2"/>
          </a:solidFill>
        </a:ln>
      </dgm:spPr>
      <dgm:t>
        <a:bodyPr/>
        <a:lstStyle/>
        <a:p>
          <a:r>
            <a:rPr lang="en-US" b="1">
              <a:latin typeface="Open Sans"/>
              <a:ea typeface="ＭＳ Ｐゴシック" charset="0"/>
              <a:cs typeface="Open Sans"/>
            </a:rPr>
            <a:t>Training &amp; Mentoring</a:t>
          </a:r>
        </a:p>
      </dgm:t>
    </dgm:pt>
    <dgm:pt modelId="{3D97E0A6-EBF2-754D-8235-164EB0841D11}" type="sibTrans" cxnId="{8C4A861D-F692-464C-B375-AFD6970A0144}">
      <dgm:prSet/>
      <dgm:spPr/>
      <dgm:t>
        <a:bodyPr/>
        <a:lstStyle/>
        <a:p>
          <a:endParaRPr lang="en-US">
            <a:latin typeface="Open Sans"/>
            <a:cs typeface="Open Sans"/>
          </a:endParaRPr>
        </a:p>
      </dgm:t>
    </dgm:pt>
    <dgm:pt modelId="{D54A89B5-8AD8-D74F-BED7-D3023F332A73}" type="parTrans" cxnId="{8C4A861D-F692-464C-B375-AFD6970A0144}">
      <dgm:prSet/>
      <dgm:spPr/>
      <dgm:t>
        <a:bodyPr/>
        <a:lstStyle/>
        <a:p>
          <a:endParaRPr lang="en-US">
            <a:latin typeface="Open Sans"/>
            <a:cs typeface="Open Sans"/>
          </a:endParaRPr>
        </a:p>
      </dgm:t>
    </dgm:pt>
    <dgm:pt modelId="{851DAE58-DC22-3A48-BDBC-E7FED6395858}">
      <dgm:prSet phldrT="[Tex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cs typeface="Open Sans"/>
            </a:rPr>
            <a:t>Requirements</a:t>
          </a:r>
        </a:p>
      </dgm:t>
    </dgm:pt>
    <dgm:pt modelId="{D0F8CA4A-7B4C-B444-AA7E-E5971F5C5D5D}" type="sibTrans" cxnId="{E0343A7C-C809-FF42-A8B6-09420A132194}">
      <dgm:prSet/>
      <dgm:spPr/>
      <dgm:t>
        <a:bodyPr/>
        <a:lstStyle/>
        <a:p>
          <a:endParaRPr lang="en-US">
            <a:latin typeface="Open Sans"/>
            <a:cs typeface="Open Sans"/>
          </a:endParaRPr>
        </a:p>
      </dgm:t>
    </dgm:pt>
    <dgm:pt modelId="{68BF11A7-D906-9E4A-BAD3-7DCC762A0EC8}" type="parTrans" cxnId="{E0343A7C-C809-FF42-A8B6-09420A132194}">
      <dgm:prSet/>
      <dgm:spPr/>
      <dgm:t>
        <a:bodyPr/>
        <a:lstStyle/>
        <a:p>
          <a:endParaRPr lang="en-US">
            <a:latin typeface="Open Sans"/>
            <a:cs typeface="Open Sans"/>
          </a:endParaRPr>
        </a:p>
      </dgm:t>
    </dgm:pt>
    <dgm:pt modelId="{D69735A8-D0F0-F14F-B350-FC0FBD3CE0C7}">
      <dgm:prSet phldrT="[Tex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cs typeface="Open Sans"/>
            </a:rPr>
            <a:t>Design</a:t>
          </a:r>
        </a:p>
      </dgm:t>
    </dgm:pt>
    <dgm:pt modelId="{03493D25-B3AE-7B41-8BCD-6711E3763FA0}" type="sibTrans" cxnId="{4CA3382B-EDB4-904C-863A-39D391343DED}">
      <dgm:prSet/>
      <dgm:spPr/>
      <dgm:t>
        <a:bodyPr/>
        <a:lstStyle/>
        <a:p>
          <a:endParaRPr lang="en-US"/>
        </a:p>
      </dgm:t>
    </dgm:pt>
    <dgm:pt modelId="{B3201163-56AC-3A45-834E-60E0A01F70AA}" type="parTrans" cxnId="{4CA3382B-EDB4-904C-863A-39D391343DED}">
      <dgm:prSet/>
      <dgm:spPr/>
      <dgm:t>
        <a:bodyPr/>
        <a:lstStyle/>
        <a:p>
          <a:endParaRPr lang="en-US"/>
        </a:p>
      </dgm:t>
    </dgm:pt>
    <dgm:pt modelId="{CD07E95C-62DE-E044-94B2-77CEBD587837}">
      <dgm:prSet phldrT="[Text]"/>
      <dgm:spPr>
        <a:solidFill>
          <a:schemeClr val="tx2">
            <a:lumMod val="10000"/>
            <a:lumOff val="90000"/>
            <a:alpha val="90000"/>
          </a:schemeClr>
        </a:solidFill>
        <a:ln>
          <a:solidFill>
            <a:schemeClr val="tx2">
              <a:alpha val="90000"/>
            </a:schemeClr>
          </a:solidFill>
        </a:ln>
      </dgm:spPr>
      <dgm:t>
        <a:bodyPr/>
        <a:lstStyle/>
        <a:p>
          <a:r>
            <a:rPr lang="en-US" dirty="0">
              <a:solidFill>
                <a:schemeClr val="tx2"/>
              </a:solidFill>
              <a:latin typeface="Open Sans"/>
              <a:cs typeface="Open Sans"/>
            </a:rPr>
            <a:t>Application</a:t>
          </a:r>
        </a:p>
      </dgm:t>
    </dgm:pt>
    <dgm:pt modelId="{5978DC4D-A0A5-5248-BAD2-DA317E4F2D40}" type="sibTrans" cxnId="{8C3C98C1-ABBF-5D48-B280-0C19360B2795}">
      <dgm:prSet/>
      <dgm:spPr/>
      <dgm:t>
        <a:bodyPr/>
        <a:lstStyle/>
        <a:p>
          <a:endParaRPr lang="en-US">
            <a:latin typeface="Open Sans"/>
            <a:cs typeface="Open Sans"/>
          </a:endParaRPr>
        </a:p>
      </dgm:t>
    </dgm:pt>
    <dgm:pt modelId="{1A841279-D35B-5649-9860-1B0A48F6E44E}" type="parTrans" cxnId="{8C3C98C1-ABBF-5D48-B280-0C19360B2795}">
      <dgm:prSet/>
      <dgm:spPr/>
      <dgm:t>
        <a:bodyPr/>
        <a:lstStyle/>
        <a:p>
          <a:endParaRPr lang="en-US">
            <a:latin typeface="Open Sans"/>
            <a:cs typeface="Open Sans"/>
          </a:endParaRPr>
        </a:p>
      </dgm:t>
    </dgm:pt>
    <dgm:pt modelId="{740FA52A-6A9F-9447-A735-81A453B2F643}">
      <dgm:prSet phldrT="[Text]"/>
      <dgm:spPr>
        <a:solidFill>
          <a:schemeClr val="tx2">
            <a:lumMod val="10000"/>
            <a:lumOff val="90000"/>
            <a:alpha val="90000"/>
          </a:schemeClr>
        </a:solidFill>
        <a:ln>
          <a:solidFill>
            <a:schemeClr val="tx2">
              <a:alpha val="90000"/>
            </a:schemeClr>
          </a:solidFill>
        </a:ln>
      </dgm:spPr>
      <dgm:t>
        <a:bodyPr/>
        <a:lstStyle/>
        <a:p>
          <a:r>
            <a:rPr lang="en-US" dirty="0">
              <a:solidFill>
                <a:schemeClr val="tx2"/>
              </a:solidFill>
              <a:latin typeface="Open Sans"/>
              <a:cs typeface="Open Sans"/>
            </a:rPr>
            <a:t>UI / UX</a:t>
          </a:r>
        </a:p>
      </dgm:t>
    </dgm:pt>
    <dgm:pt modelId="{3397B976-D4D2-1E42-A6B2-60BCF086127C}" type="sibTrans" cxnId="{A99E63F0-2E45-534B-A1DB-3376A9069F5E}">
      <dgm:prSet/>
      <dgm:spPr/>
      <dgm:t>
        <a:bodyPr/>
        <a:lstStyle/>
        <a:p>
          <a:endParaRPr lang="en-US"/>
        </a:p>
      </dgm:t>
    </dgm:pt>
    <dgm:pt modelId="{8AA5754C-DEA1-6641-8AEB-967C53F3185C}" type="parTrans" cxnId="{A99E63F0-2E45-534B-A1DB-3376A9069F5E}">
      <dgm:prSet/>
      <dgm:spPr/>
      <dgm:t>
        <a:bodyPr/>
        <a:lstStyle/>
        <a:p>
          <a:endParaRPr lang="en-US"/>
        </a:p>
      </dgm:t>
    </dgm:pt>
    <dgm:pt modelId="{8A24F1CA-1A13-4C45-9610-40521850E0BD}">
      <dgm:prSet phldrT="[Tex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cs typeface="Open Sans"/>
            </a:rPr>
            <a:t>Service / DB</a:t>
          </a:r>
        </a:p>
      </dgm:t>
    </dgm:pt>
    <dgm:pt modelId="{22739F4E-64BF-4543-97AA-A968DB70F5D0}" type="sibTrans" cxnId="{09697F1B-67BA-4E4F-BD1F-BA5ACFFFF5ED}">
      <dgm:prSet/>
      <dgm:spPr/>
      <dgm:t>
        <a:bodyPr/>
        <a:lstStyle/>
        <a:p>
          <a:endParaRPr lang="en-US"/>
        </a:p>
      </dgm:t>
    </dgm:pt>
    <dgm:pt modelId="{32DB735D-0122-E14D-B41F-EA89657B80F9}" type="parTrans" cxnId="{09697F1B-67BA-4E4F-BD1F-BA5ACFFFF5ED}">
      <dgm:prSet/>
      <dgm:spPr/>
      <dgm:t>
        <a:bodyPr/>
        <a:lstStyle/>
        <a:p>
          <a:endParaRPr lang="en-US"/>
        </a:p>
      </dgm:t>
    </dgm:pt>
    <dgm:pt modelId="{BD1C5925-EBE9-5945-9649-723A9CA93673}">
      <dgm:prSet phldrT="[Text]"/>
      <dgm:spPr>
        <a:solidFill>
          <a:schemeClr val="tx2">
            <a:lumMod val="10000"/>
            <a:lumOff val="90000"/>
            <a:alpha val="90000"/>
          </a:schemeClr>
        </a:solidFill>
        <a:ln>
          <a:solidFill>
            <a:schemeClr val="tx2">
              <a:alpha val="90000"/>
            </a:schemeClr>
          </a:solidFill>
        </a:ln>
      </dgm:spPr>
      <dgm:t>
        <a:bodyPr/>
        <a:lstStyle/>
        <a:p>
          <a:r>
            <a:rPr lang="en-US" dirty="0">
              <a:solidFill>
                <a:schemeClr val="tx2"/>
              </a:solidFill>
              <a:latin typeface="Open Sans"/>
              <a:cs typeface="Open Sans"/>
            </a:rPr>
            <a:t>Cloud</a:t>
          </a:r>
        </a:p>
      </dgm:t>
    </dgm:pt>
    <dgm:pt modelId="{6DBC8689-E118-6A41-B965-A908F3AE2454}" type="sibTrans" cxnId="{A5EB76F1-DAEE-FA4A-9E56-C491DF0B6F7A}">
      <dgm:prSet/>
      <dgm:spPr/>
      <dgm:t>
        <a:bodyPr/>
        <a:lstStyle/>
        <a:p>
          <a:endParaRPr lang="en-US"/>
        </a:p>
      </dgm:t>
    </dgm:pt>
    <dgm:pt modelId="{537B0AE5-D7B7-3A4B-91A6-1B781C9D07B6}" type="parTrans" cxnId="{A5EB76F1-DAEE-FA4A-9E56-C491DF0B6F7A}">
      <dgm:prSet/>
      <dgm:spPr/>
      <dgm:t>
        <a:bodyPr/>
        <a:lstStyle/>
        <a:p>
          <a:endParaRPr lang="en-US"/>
        </a:p>
      </dgm:t>
    </dgm:pt>
    <dgm:pt modelId="{A78DC33E-BB27-4544-A7BD-54A7725B0119}">
      <dgm:prSet phldrT="[Text]"/>
      <dgm:spPr>
        <a:solidFill>
          <a:schemeClr val="tx2">
            <a:lumMod val="10000"/>
            <a:lumOff val="90000"/>
            <a:alpha val="90000"/>
          </a:schemeClr>
        </a:solidFill>
        <a:ln>
          <a:solidFill>
            <a:schemeClr val="tx2">
              <a:alpha val="90000"/>
            </a:schemeClr>
          </a:solidFill>
        </a:ln>
      </dgm:spPr>
      <dgm:t>
        <a:bodyPr/>
        <a:lstStyle/>
        <a:p>
          <a:r>
            <a:rPr lang="en-US" dirty="0">
              <a:solidFill>
                <a:schemeClr val="tx2"/>
              </a:solidFill>
              <a:latin typeface="Open Sans"/>
              <a:cs typeface="Open Sans"/>
            </a:rPr>
            <a:t>Intelligent Solutions</a:t>
          </a:r>
        </a:p>
      </dgm:t>
    </dgm:pt>
    <dgm:pt modelId="{CB0D8CF6-DFA2-6145-A667-A62DA6CDED4A}" type="sibTrans" cxnId="{0F92FA34-FAC1-0945-BE34-D6F805D4AA6E}">
      <dgm:prSet/>
      <dgm:spPr/>
      <dgm:t>
        <a:bodyPr/>
        <a:lstStyle/>
        <a:p>
          <a:endParaRPr lang="en-US"/>
        </a:p>
      </dgm:t>
    </dgm:pt>
    <dgm:pt modelId="{591A1389-EFEF-9240-835A-00E0EEDF6F0F}" type="parTrans" cxnId="{0F92FA34-FAC1-0945-BE34-D6F805D4AA6E}">
      <dgm:prSet/>
      <dgm:spPr/>
      <dgm:t>
        <a:bodyPr/>
        <a:lstStyle/>
        <a:p>
          <a:endParaRPr lang="en-US"/>
        </a:p>
      </dgm:t>
    </dgm:pt>
    <dgm:pt modelId="{D7D69A92-BDE0-A446-B898-962CAAB2D0F6}">
      <dgm:prSet phldrT="[Text]"/>
      <dgm:spPr>
        <a:solidFill>
          <a:schemeClr val="tx2">
            <a:lumMod val="10000"/>
            <a:lumOff val="90000"/>
            <a:alpha val="90000"/>
          </a:schemeClr>
        </a:solidFill>
        <a:ln>
          <a:solidFill>
            <a:schemeClr val="tx2">
              <a:alpha val="90000"/>
            </a:schemeClr>
          </a:solidFill>
        </a:ln>
      </dgm:spPr>
      <dgm:t>
        <a:bodyPr/>
        <a:lstStyle/>
        <a:p>
          <a:r>
            <a:rPr lang="en-US" dirty="0">
              <a:solidFill>
                <a:schemeClr val="tx2"/>
              </a:solidFill>
              <a:latin typeface="Open Sans"/>
              <a:cs typeface="Open Sans"/>
            </a:rPr>
            <a:t>Data and Knowledge Systems</a:t>
          </a:r>
        </a:p>
      </dgm:t>
    </dgm:pt>
    <dgm:pt modelId="{F1FF7FA3-BD14-7B45-8794-3D7039D2D4CF}" type="sibTrans" cxnId="{AED554D1-6A8D-F045-B00A-143E00A324EE}">
      <dgm:prSet/>
      <dgm:spPr/>
      <dgm:t>
        <a:bodyPr/>
        <a:lstStyle/>
        <a:p>
          <a:endParaRPr lang="en-US"/>
        </a:p>
      </dgm:t>
    </dgm:pt>
    <dgm:pt modelId="{8D30C563-13A0-2241-B8C8-5C4F45A71A60}" type="parTrans" cxnId="{AED554D1-6A8D-F045-B00A-143E00A324EE}">
      <dgm:prSet/>
      <dgm:spPr/>
      <dgm:t>
        <a:bodyPr/>
        <a:lstStyle/>
        <a:p>
          <a:endParaRPr lang="en-US"/>
        </a:p>
      </dgm:t>
    </dgm:pt>
    <dgm:pt modelId="{7C2A61E8-A65B-5248-BAEE-147355CE8574}">
      <dgm:prSet phldrT="[Tex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cs typeface="Open Sans"/>
            </a:rPr>
            <a:t>Containers / Serverless / Virtualization</a:t>
          </a:r>
        </a:p>
      </dgm:t>
    </dgm:pt>
    <dgm:pt modelId="{95415161-1A7D-AF44-8C88-6037BA67316E}" type="sibTrans" cxnId="{A556837F-9549-1647-8DBF-D67759462583}">
      <dgm:prSet/>
      <dgm:spPr/>
      <dgm:t>
        <a:bodyPr/>
        <a:lstStyle/>
        <a:p>
          <a:endParaRPr lang="en-US"/>
        </a:p>
      </dgm:t>
    </dgm:pt>
    <dgm:pt modelId="{C8C46F19-D8F2-EA49-9FD0-701CEDC444B1}" type="parTrans" cxnId="{A556837F-9549-1647-8DBF-D67759462583}">
      <dgm:prSet/>
      <dgm:spPr/>
      <dgm:t>
        <a:bodyPr/>
        <a:lstStyle/>
        <a:p>
          <a:endParaRPr lang="en-US"/>
        </a:p>
      </dgm:t>
    </dgm:pt>
    <dgm:pt modelId="{AA5223EB-E401-7C44-8938-658DA4A51885}">
      <dgm:prSet phldrT="[Text]"/>
      <dgm:spPr>
        <a:solidFill>
          <a:schemeClr val="tx2">
            <a:lumMod val="10000"/>
            <a:lumOff val="90000"/>
            <a:alpha val="90000"/>
          </a:schemeClr>
        </a:solidFill>
        <a:ln>
          <a:solidFill>
            <a:schemeClr val="tx2">
              <a:alpha val="90000"/>
            </a:schemeClr>
          </a:solidFill>
        </a:ln>
      </dgm:spPr>
      <dgm:t>
        <a:bodyPr/>
        <a:lstStyle/>
        <a:p>
          <a:r>
            <a:rPr lang="en-US" dirty="0">
              <a:solidFill>
                <a:schemeClr val="tx2"/>
              </a:solidFill>
              <a:latin typeface="Open Sans"/>
              <a:cs typeface="Open Sans"/>
            </a:rPr>
            <a:t>SQL / NoSQL / DW</a:t>
          </a:r>
        </a:p>
      </dgm:t>
    </dgm:pt>
    <dgm:pt modelId="{2EB9B194-3797-E943-8E8B-4D1E57955744}" type="sibTrans" cxnId="{9B92FECC-09CD-B842-B53B-744ACFFE2803}">
      <dgm:prSet/>
      <dgm:spPr/>
      <dgm:t>
        <a:bodyPr/>
        <a:lstStyle/>
        <a:p>
          <a:endParaRPr lang="en-US"/>
        </a:p>
      </dgm:t>
    </dgm:pt>
    <dgm:pt modelId="{49B7979D-0934-9040-A621-6B521DDAF7E8}" type="parTrans" cxnId="{9B92FECC-09CD-B842-B53B-744ACFFE2803}">
      <dgm:prSet/>
      <dgm:spPr/>
      <dgm:t>
        <a:bodyPr/>
        <a:lstStyle/>
        <a:p>
          <a:endParaRPr lang="en-US"/>
        </a:p>
      </dgm:t>
    </dgm:pt>
    <dgm:pt modelId="{3752240F-F6C2-BC42-8E94-526B5CFEA751}">
      <dgm:prSet phldrT="[Tex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cs typeface="Open Sans"/>
            </a:rPr>
            <a:t>Platform Selection</a:t>
          </a:r>
        </a:p>
      </dgm:t>
    </dgm:pt>
    <dgm:pt modelId="{A0EF1988-577C-F546-86B4-8FCA117719DB}" type="sibTrans" cxnId="{A4B71E7A-C0B4-B64C-B872-0BA59ADF9763}">
      <dgm:prSet/>
      <dgm:spPr/>
      <dgm:t>
        <a:bodyPr/>
        <a:lstStyle/>
        <a:p>
          <a:endParaRPr lang="en-US"/>
        </a:p>
      </dgm:t>
    </dgm:pt>
    <dgm:pt modelId="{77443C2A-3B82-3144-88A7-A7100985F941}" type="parTrans" cxnId="{A4B71E7A-C0B4-B64C-B872-0BA59ADF9763}">
      <dgm:prSet/>
      <dgm:spPr/>
      <dgm:t>
        <a:bodyPr/>
        <a:lstStyle/>
        <a:p>
          <a:endParaRPr lang="en-US"/>
        </a:p>
      </dgm:t>
    </dgm:pt>
    <dgm:pt modelId="{68073AB6-0F89-7944-A423-499B14A108EB}">
      <dgm:prSet phldrT="[Tex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cs typeface="Open Sans"/>
            </a:rPr>
            <a:t>Mobile Strategies</a:t>
          </a:r>
        </a:p>
      </dgm:t>
    </dgm:pt>
    <dgm:pt modelId="{929218F6-C0C8-2849-A53C-DA06EC737CC9}" type="sibTrans" cxnId="{14E3100E-1A60-8640-9A51-6ED52ABE8D20}">
      <dgm:prSet/>
      <dgm:spPr/>
      <dgm:t>
        <a:bodyPr/>
        <a:lstStyle/>
        <a:p>
          <a:endParaRPr lang="en-US">
            <a:latin typeface="Open Sans"/>
            <a:cs typeface="Open Sans"/>
          </a:endParaRPr>
        </a:p>
      </dgm:t>
    </dgm:pt>
    <dgm:pt modelId="{21B7A6DF-A3D0-2A42-9A35-598BF01679FC}" type="parTrans" cxnId="{14E3100E-1A60-8640-9A51-6ED52ABE8D20}">
      <dgm:prSet/>
      <dgm:spPr/>
      <dgm:t>
        <a:bodyPr/>
        <a:lstStyle/>
        <a:p>
          <a:endParaRPr lang="en-US">
            <a:latin typeface="Open Sans"/>
            <a:cs typeface="Open Sans"/>
          </a:endParaRPr>
        </a:p>
      </dgm:t>
    </dgm:pt>
    <dgm:pt modelId="{F50C4DE6-63AA-5349-894E-0DE41963D6AD}">
      <dgm:prSet phldrT="[Tex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cs typeface="Open Sans"/>
            </a:rPr>
            <a:t>Methodologies</a:t>
          </a:r>
        </a:p>
      </dgm:t>
    </dgm:pt>
    <dgm:pt modelId="{118D0DF2-BD99-F44F-84D2-6A72C3AAED91}" type="sibTrans" cxnId="{D8E5780C-4F1E-FD4F-B6C3-B513A9F82A9E}">
      <dgm:prSet/>
      <dgm:spPr/>
      <dgm:t>
        <a:bodyPr/>
        <a:lstStyle/>
        <a:p>
          <a:endParaRPr lang="en-US"/>
        </a:p>
      </dgm:t>
    </dgm:pt>
    <dgm:pt modelId="{DB8B33F9-1592-E048-A76C-4DCBB69A1C8D}" type="parTrans" cxnId="{D8E5780C-4F1E-FD4F-B6C3-B513A9F82A9E}">
      <dgm:prSet/>
      <dgm:spPr/>
      <dgm:t>
        <a:bodyPr/>
        <a:lstStyle/>
        <a:p>
          <a:endParaRPr lang="en-US"/>
        </a:p>
      </dgm:t>
    </dgm:pt>
    <dgm:pt modelId="{2D42FBA6-2066-4040-9382-97E13FE5BFD1}">
      <dgm:prSet phldrT="[Text]"/>
      <dgm:spPr>
        <a:solidFill>
          <a:schemeClr val="tx2">
            <a:lumMod val="10000"/>
            <a:lumOff val="90000"/>
            <a:alpha val="90000"/>
          </a:schemeClr>
        </a:solidFill>
        <a:ln>
          <a:solidFill>
            <a:schemeClr val="tx2">
              <a:alpha val="90000"/>
            </a:schemeClr>
          </a:solidFill>
        </a:ln>
      </dgm:spPr>
      <dgm:t>
        <a:bodyPr/>
        <a:lstStyle/>
        <a:p>
          <a:r>
            <a:rPr lang="en-US" dirty="0">
              <a:solidFill>
                <a:schemeClr val="tx2"/>
              </a:solidFill>
              <a:latin typeface="Open Sans"/>
              <a:cs typeface="Open Sans"/>
            </a:rPr>
            <a:t>Project / Team Management</a:t>
          </a:r>
        </a:p>
      </dgm:t>
    </dgm:pt>
    <dgm:pt modelId="{8CA24382-94CA-584C-941E-F0D920E879D6}" type="sibTrans" cxnId="{1386AE7C-DD08-F348-91B2-B6BC1DF47958}">
      <dgm:prSet/>
      <dgm:spPr/>
      <dgm:t>
        <a:bodyPr/>
        <a:lstStyle/>
        <a:p>
          <a:endParaRPr lang="en-US">
            <a:latin typeface="Open Sans"/>
            <a:cs typeface="Open Sans"/>
          </a:endParaRPr>
        </a:p>
      </dgm:t>
    </dgm:pt>
    <dgm:pt modelId="{C48412F4-7829-8548-9A02-09024876C28D}" type="parTrans" cxnId="{1386AE7C-DD08-F348-91B2-B6BC1DF47958}">
      <dgm:prSet/>
      <dgm:spPr/>
      <dgm:t>
        <a:bodyPr/>
        <a:lstStyle/>
        <a:p>
          <a:endParaRPr lang="en-US">
            <a:latin typeface="Open Sans"/>
            <a:cs typeface="Open Sans"/>
          </a:endParaRPr>
        </a:p>
      </dgm:t>
    </dgm:pt>
    <dgm:pt modelId="{E296C9A4-CA06-244A-8960-5FDB999B5724}">
      <dgm:prSet phldrT="[Tex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cs typeface="Open Sans"/>
            </a:rPr>
            <a:t>“</a:t>
          </a:r>
          <a:r>
            <a:rPr lang="en-US" err="1">
              <a:solidFill>
                <a:schemeClr val="tx2"/>
              </a:solidFill>
              <a:latin typeface="Open Sans"/>
              <a:cs typeface="Open Sans"/>
            </a:rPr>
            <a:t>Waveseeking</a:t>
          </a:r>
          <a:r>
            <a:rPr lang="en-US">
              <a:solidFill>
                <a:schemeClr val="tx2"/>
              </a:solidFill>
              <a:latin typeface="Open Sans"/>
              <a:cs typeface="Open Sans"/>
            </a:rPr>
            <a:t>”</a:t>
          </a:r>
        </a:p>
      </dgm:t>
    </dgm:pt>
    <dgm:pt modelId="{6D8DA283-9492-1F48-8D04-EE00DB02384F}" type="sibTrans" cxnId="{996EEC9A-917F-0B43-B9BA-914FEAE44CB4}">
      <dgm:prSet/>
      <dgm:spPr/>
      <dgm:t>
        <a:bodyPr/>
        <a:lstStyle/>
        <a:p>
          <a:endParaRPr lang="en-US"/>
        </a:p>
      </dgm:t>
    </dgm:pt>
    <dgm:pt modelId="{3CF43E81-803F-6945-85E1-16186C45F34B}" type="parTrans" cxnId="{996EEC9A-917F-0B43-B9BA-914FEAE44CB4}">
      <dgm:prSet/>
      <dgm:spPr/>
      <dgm:t>
        <a:bodyPr/>
        <a:lstStyle/>
        <a:p>
          <a:endParaRPr lang="en-US"/>
        </a:p>
      </dgm:t>
    </dgm:pt>
    <dgm:pt modelId="{595CC7A0-61C2-654A-8B77-FB2EFB77E155}">
      <dgm:prSet/>
      <dgm:spPr>
        <a:solidFill>
          <a:schemeClr val="tx2">
            <a:lumMod val="10000"/>
            <a:lumOff val="90000"/>
            <a:alpha val="90000"/>
          </a:schemeClr>
        </a:solidFill>
        <a:ln>
          <a:solidFill>
            <a:srgbClr val="1F47AC">
              <a:alpha val="90000"/>
            </a:srgbClr>
          </a:solidFill>
        </a:ln>
      </dgm:spPr>
      <dgm:t>
        <a:bodyPr/>
        <a:lstStyle/>
        <a:p>
          <a:r>
            <a:rPr lang="en-US" dirty="0">
              <a:solidFill>
                <a:schemeClr val="tx2"/>
              </a:solidFill>
              <a:latin typeface="Open Sans"/>
              <a:ea typeface="ＭＳ Ｐゴシック" charset="0"/>
              <a:cs typeface="Open Sans"/>
            </a:rPr>
            <a:t>Application Development</a:t>
          </a:r>
        </a:p>
      </dgm:t>
    </dgm:pt>
    <dgm:pt modelId="{E61F78A3-B20D-F94E-AB62-3A8546D0AF18}" type="sibTrans" cxnId="{601FBFD0-DF76-274B-8219-B2D2CD452ADE}">
      <dgm:prSet/>
      <dgm:spPr/>
      <dgm:t>
        <a:bodyPr/>
        <a:lstStyle/>
        <a:p>
          <a:endParaRPr lang="en-US"/>
        </a:p>
      </dgm:t>
    </dgm:pt>
    <dgm:pt modelId="{259D2A61-B73F-E549-988A-38A3E62DEE93}" type="parTrans" cxnId="{601FBFD0-DF76-274B-8219-B2D2CD452ADE}">
      <dgm:prSet/>
      <dgm:spPr/>
      <dgm:t>
        <a:bodyPr/>
        <a:lstStyle/>
        <a:p>
          <a:endParaRPr lang="en-US"/>
        </a:p>
      </dgm:t>
    </dgm:pt>
    <dgm:pt modelId="{3BFC84E3-097E-8C49-B966-A3268F0FAD94}">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Consumer</a:t>
          </a:r>
        </a:p>
      </dgm:t>
    </dgm:pt>
    <dgm:pt modelId="{25C6FCFA-7EDC-4F4C-8986-BF9213C6F2A6}" type="sibTrans" cxnId="{A335682F-D9A3-6C4E-9A7F-E1D3E8781911}">
      <dgm:prSet/>
      <dgm:spPr/>
      <dgm:t>
        <a:bodyPr/>
        <a:lstStyle/>
        <a:p>
          <a:endParaRPr lang="en-US">
            <a:latin typeface="Open Sans"/>
            <a:cs typeface="Open Sans"/>
          </a:endParaRPr>
        </a:p>
      </dgm:t>
    </dgm:pt>
    <dgm:pt modelId="{3A64747D-1DAE-F549-9670-105AC7EA2E20}" type="parTrans" cxnId="{A335682F-D9A3-6C4E-9A7F-E1D3E8781911}">
      <dgm:prSet/>
      <dgm:spPr/>
      <dgm:t>
        <a:bodyPr/>
        <a:lstStyle/>
        <a:p>
          <a:endParaRPr lang="en-US">
            <a:latin typeface="Open Sans"/>
            <a:cs typeface="Open Sans"/>
          </a:endParaRPr>
        </a:p>
      </dgm:t>
    </dgm:pt>
    <dgm:pt modelId="{4C5F02A1-213A-EB41-84CC-95DF2719260B}">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Enterprise</a:t>
          </a:r>
        </a:p>
      </dgm:t>
    </dgm:pt>
    <dgm:pt modelId="{7014F10E-F0FC-7141-8267-7768EAA564AE}" type="sibTrans" cxnId="{061E3961-2331-0F47-B628-9D313D3D281F}">
      <dgm:prSet/>
      <dgm:spPr/>
      <dgm:t>
        <a:bodyPr/>
        <a:lstStyle/>
        <a:p>
          <a:endParaRPr lang="en-US"/>
        </a:p>
      </dgm:t>
    </dgm:pt>
    <dgm:pt modelId="{4D88C0BA-5B0D-6549-9AAA-B9EC0B50D029}" type="parTrans" cxnId="{061E3961-2331-0F47-B628-9D313D3D281F}">
      <dgm:prSet/>
      <dgm:spPr/>
      <dgm:t>
        <a:bodyPr/>
        <a:lstStyle/>
        <a:p>
          <a:endParaRPr lang="en-US"/>
        </a:p>
      </dgm:t>
    </dgm:pt>
    <dgm:pt modelId="{B83E1ACF-29FE-F24E-9A88-DCCC170792D1}">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Mobile</a:t>
          </a:r>
        </a:p>
      </dgm:t>
    </dgm:pt>
    <dgm:pt modelId="{0F4B5CF7-451C-0648-85E8-0CFD9ED654C5}" type="sibTrans" cxnId="{47443C44-D9AB-BE46-BE07-1833CD9C8618}">
      <dgm:prSet/>
      <dgm:spPr/>
      <dgm:t>
        <a:bodyPr/>
        <a:lstStyle/>
        <a:p>
          <a:endParaRPr lang="en-US"/>
        </a:p>
      </dgm:t>
    </dgm:pt>
    <dgm:pt modelId="{0CCB5F9F-AB87-1A4F-8D43-B45E02518465}" type="parTrans" cxnId="{47443C44-D9AB-BE46-BE07-1833CD9C8618}">
      <dgm:prSet/>
      <dgm:spPr/>
      <dgm:t>
        <a:bodyPr/>
        <a:lstStyle/>
        <a:p>
          <a:endParaRPr lang="en-US"/>
        </a:p>
      </dgm:t>
    </dgm:pt>
    <dgm:pt modelId="{E540C389-F218-2E47-BB79-BFC3D525CB44}">
      <dgm:prSet/>
      <dgm:spPr>
        <a:solidFill>
          <a:schemeClr val="tx2">
            <a:lumMod val="10000"/>
            <a:lumOff val="90000"/>
            <a:alpha val="90000"/>
          </a:schemeClr>
        </a:solidFill>
        <a:ln>
          <a:solidFill>
            <a:srgbClr val="1F47AC">
              <a:alpha val="90000"/>
            </a:srgbClr>
          </a:solidFill>
        </a:ln>
      </dgm:spPr>
      <dgm:t>
        <a:bodyPr/>
        <a:lstStyle/>
        <a:p>
          <a:r>
            <a:rPr lang="en-US" dirty="0">
              <a:solidFill>
                <a:schemeClr val="tx2"/>
              </a:solidFill>
              <a:latin typeface="Open Sans"/>
              <a:ea typeface="ＭＳ Ｐゴシック" charset="0"/>
              <a:cs typeface="Open Sans"/>
            </a:rPr>
            <a:t>Cloud</a:t>
          </a:r>
        </a:p>
      </dgm:t>
    </dgm:pt>
    <dgm:pt modelId="{0E17AEC6-FF4D-3741-B7AF-8639965EF822}" type="sibTrans" cxnId="{D1F9E719-58BC-9B4C-B877-FF6B70581A62}">
      <dgm:prSet/>
      <dgm:spPr/>
      <dgm:t>
        <a:bodyPr/>
        <a:lstStyle/>
        <a:p>
          <a:endParaRPr lang="en-US"/>
        </a:p>
      </dgm:t>
    </dgm:pt>
    <dgm:pt modelId="{260DA365-73CF-9645-BE80-DF24C1EB2438}" type="parTrans" cxnId="{D1F9E719-58BC-9B4C-B877-FF6B70581A62}">
      <dgm:prSet/>
      <dgm:spPr/>
      <dgm:t>
        <a:bodyPr/>
        <a:lstStyle/>
        <a:p>
          <a:endParaRPr lang="en-US"/>
        </a:p>
      </dgm:t>
    </dgm:pt>
    <dgm:pt modelId="{F306C0F9-C4B0-E944-BF04-D98B8B08612F}">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Web / JS / Java / .NET / Python</a:t>
          </a:r>
        </a:p>
      </dgm:t>
    </dgm:pt>
    <dgm:pt modelId="{64DD921F-3854-1C4C-821B-60D72EAB401B}" type="sibTrans" cxnId="{2CE2915B-38C7-6E46-AFDD-30F55D8E3C91}">
      <dgm:prSet/>
      <dgm:spPr/>
      <dgm:t>
        <a:bodyPr/>
        <a:lstStyle/>
        <a:p>
          <a:endParaRPr lang="en-US"/>
        </a:p>
      </dgm:t>
    </dgm:pt>
    <dgm:pt modelId="{56899B9A-1E98-C54B-8F98-B687702CAED8}" type="parTrans" cxnId="{2CE2915B-38C7-6E46-AFDD-30F55D8E3C91}">
      <dgm:prSet/>
      <dgm:spPr/>
      <dgm:t>
        <a:bodyPr/>
        <a:lstStyle/>
        <a:p>
          <a:endParaRPr lang="en-US"/>
        </a:p>
      </dgm:t>
    </dgm:pt>
    <dgm:pt modelId="{64233837-3F34-D242-9769-C40878EB426E}">
      <dgm:prSet/>
      <dgm:spPr>
        <a:solidFill>
          <a:schemeClr val="tx2">
            <a:lumMod val="10000"/>
            <a:lumOff val="90000"/>
            <a:alpha val="90000"/>
          </a:schemeClr>
        </a:solidFill>
        <a:ln>
          <a:solidFill>
            <a:srgbClr val="1F47AC">
              <a:alpha val="90000"/>
            </a:srgbClr>
          </a:solidFill>
        </a:ln>
      </dgm:spPr>
      <dgm:t>
        <a:bodyPr/>
        <a:lstStyle/>
        <a:p>
          <a:r>
            <a:rPr lang="en-US" dirty="0">
              <a:solidFill>
                <a:schemeClr val="tx2"/>
              </a:solidFill>
              <a:latin typeface="Open Sans"/>
              <a:ea typeface="ＭＳ Ｐゴシック" charset="0"/>
              <a:cs typeface="Open Sans"/>
            </a:rPr>
            <a:t>Backend Services</a:t>
          </a:r>
        </a:p>
      </dgm:t>
    </dgm:pt>
    <dgm:pt modelId="{D4059CF6-CE74-B843-9180-831028AE3891}" type="sibTrans" cxnId="{D5DBDDCE-6D5D-7141-87CA-4D4DA124306C}">
      <dgm:prSet/>
      <dgm:spPr/>
      <dgm:t>
        <a:bodyPr/>
        <a:lstStyle/>
        <a:p>
          <a:endParaRPr lang="en-US">
            <a:latin typeface="Open Sans"/>
            <a:cs typeface="Open Sans"/>
          </a:endParaRPr>
        </a:p>
      </dgm:t>
    </dgm:pt>
    <dgm:pt modelId="{4085C7A7-5D27-084B-A24A-EAF23BEDE2F4}" type="parTrans" cxnId="{D5DBDDCE-6D5D-7141-87CA-4D4DA124306C}">
      <dgm:prSet/>
      <dgm:spPr/>
      <dgm:t>
        <a:bodyPr/>
        <a:lstStyle/>
        <a:p>
          <a:endParaRPr lang="en-US">
            <a:latin typeface="Open Sans"/>
            <a:cs typeface="Open Sans"/>
          </a:endParaRPr>
        </a:p>
      </dgm:t>
    </dgm:pt>
    <dgm:pt modelId="{13AD7949-C043-704F-AFDC-E3DD8794B9F8}">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Code Reusability</a:t>
          </a:r>
        </a:p>
      </dgm:t>
    </dgm:pt>
    <dgm:pt modelId="{C350E10E-AC8B-7244-B163-EC0BA431ADBA}" type="sibTrans" cxnId="{3D1C0935-895D-8B44-B615-36D7CD0B255B}">
      <dgm:prSet/>
      <dgm:spPr/>
      <dgm:t>
        <a:bodyPr/>
        <a:lstStyle/>
        <a:p>
          <a:endParaRPr lang="en-US"/>
        </a:p>
      </dgm:t>
    </dgm:pt>
    <dgm:pt modelId="{6C159C61-217C-954C-913E-16AAFCC8DF43}" type="parTrans" cxnId="{3D1C0935-895D-8B44-B615-36D7CD0B255B}">
      <dgm:prSet/>
      <dgm:spPr/>
      <dgm:t>
        <a:bodyPr/>
        <a:lstStyle/>
        <a:p>
          <a:endParaRPr lang="en-US"/>
        </a:p>
      </dgm:t>
    </dgm:pt>
    <dgm:pt modelId="{27A5DD33-BDF1-DD47-90C2-663A6333D5F2}">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cs typeface="Open Sans"/>
            </a:rPr>
            <a:t>DevOps / CICD</a:t>
          </a:r>
          <a:endParaRPr lang="en-US">
            <a:solidFill>
              <a:schemeClr val="tx2"/>
            </a:solidFill>
            <a:latin typeface="Open Sans"/>
            <a:ea typeface="ＭＳ Ｐゴシック" charset="0"/>
            <a:cs typeface="Open Sans"/>
          </a:endParaRPr>
        </a:p>
      </dgm:t>
    </dgm:pt>
    <dgm:pt modelId="{FFB68075-CCB9-3742-99E9-71CAD19CAC01}" type="sibTrans" cxnId="{EC230B15-2BC1-B54A-B80A-3D85266554C7}">
      <dgm:prSet/>
      <dgm:spPr/>
      <dgm:t>
        <a:bodyPr/>
        <a:lstStyle/>
        <a:p>
          <a:endParaRPr lang="en-US"/>
        </a:p>
      </dgm:t>
    </dgm:pt>
    <dgm:pt modelId="{BCD9430A-83EA-6B4A-B5EE-8F753D16E496}" type="parTrans" cxnId="{EC230B15-2BC1-B54A-B80A-3D85266554C7}">
      <dgm:prSet/>
      <dgm:spPr/>
      <dgm:t>
        <a:bodyPr/>
        <a:lstStyle/>
        <a:p>
          <a:endParaRPr lang="en-US"/>
        </a:p>
      </dgm:t>
    </dgm:pt>
    <dgm:pt modelId="{9FDBC12D-ADA8-284B-848A-F7F50BAD07D4}">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Cloud Services</a:t>
          </a:r>
        </a:p>
      </dgm:t>
    </dgm:pt>
    <dgm:pt modelId="{826AF104-3FB1-E445-A1E9-6EAF49708CBA}" type="sibTrans" cxnId="{A71B7180-9BBC-8342-8142-496F13985BDC}">
      <dgm:prSet/>
      <dgm:spPr/>
      <dgm:t>
        <a:bodyPr/>
        <a:lstStyle/>
        <a:p>
          <a:endParaRPr lang="en-US"/>
        </a:p>
      </dgm:t>
    </dgm:pt>
    <dgm:pt modelId="{97F306AE-864E-0145-B593-1A4D449878D4}" type="parTrans" cxnId="{A71B7180-9BBC-8342-8142-496F13985BDC}">
      <dgm:prSet/>
      <dgm:spPr/>
      <dgm:t>
        <a:bodyPr/>
        <a:lstStyle/>
        <a:p>
          <a:endParaRPr lang="en-US"/>
        </a:p>
      </dgm:t>
    </dgm:pt>
    <dgm:pt modelId="{DE99FC27-038E-8E43-BA10-8561CA772FEA}">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SQL</a:t>
          </a:r>
          <a:r>
            <a:rPr lang="en-US" baseline="0">
              <a:solidFill>
                <a:schemeClr val="tx2"/>
              </a:solidFill>
              <a:latin typeface="Open Sans"/>
              <a:ea typeface="ＭＳ Ｐゴシック" charset="0"/>
              <a:cs typeface="Open Sans"/>
            </a:rPr>
            <a:t> / NoSQL </a:t>
          </a:r>
          <a:r>
            <a:rPr lang="en-US">
              <a:solidFill>
                <a:schemeClr val="tx2"/>
              </a:solidFill>
              <a:latin typeface="Open Sans"/>
              <a:ea typeface="ＭＳ Ｐゴシック" charset="0"/>
              <a:cs typeface="Open Sans"/>
            </a:rPr>
            <a:t>/ DW</a:t>
          </a:r>
        </a:p>
      </dgm:t>
    </dgm:pt>
    <dgm:pt modelId="{AC8A3F10-578E-7C49-A73D-C0812ED7BA4A}" type="sibTrans" cxnId="{9E66A237-7BFE-584B-86C8-DCED256B618A}">
      <dgm:prSet/>
      <dgm:spPr/>
      <dgm:t>
        <a:bodyPr/>
        <a:lstStyle/>
        <a:p>
          <a:endParaRPr lang="en-US"/>
        </a:p>
      </dgm:t>
    </dgm:pt>
    <dgm:pt modelId="{A38ECB7E-6CC9-1C41-AA51-C20BD3D95F01}" type="parTrans" cxnId="{9E66A237-7BFE-584B-86C8-DCED256B618A}">
      <dgm:prSet/>
      <dgm:spPr/>
      <dgm:t>
        <a:bodyPr/>
        <a:lstStyle/>
        <a:p>
          <a:endParaRPr lang="en-US"/>
        </a:p>
      </dgm:t>
    </dgm:pt>
    <dgm:pt modelId="{71F8C5F7-4008-E443-89F2-EE675BC51E47}">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Reporting / BI / Data Science</a:t>
          </a:r>
        </a:p>
      </dgm:t>
    </dgm:pt>
    <dgm:pt modelId="{2B6A9AA7-381C-404E-8E8B-48B947CED156}" type="sibTrans" cxnId="{D8066FEF-0ED1-2A46-8703-27ADBC35EE2A}">
      <dgm:prSet/>
      <dgm:spPr/>
      <dgm:t>
        <a:bodyPr/>
        <a:lstStyle/>
        <a:p>
          <a:endParaRPr lang="en-US"/>
        </a:p>
      </dgm:t>
    </dgm:pt>
    <dgm:pt modelId="{A1A7990A-44B3-A546-91EA-F7D61EEB5C4A}" type="parTrans" cxnId="{D8066FEF-0ED1-2A46-8703-27ADBC35EE2A}">
      <dgm:prSet/>
      <dgm:spPr/>
      <dgm:t>
        <a:bodyPr/>
        <a:lstStyle/>
        <a:p>
          <a:endParaRPr lang="en-US"/>
        </a:p>
      </dgm:t>
    </dgm:pt>
    <dgm:pt modelId="{CF428EA6-2A0A-974E-A84B-7A9C48CF3AF6}">
      <dgm:prSet/>
      <dgm:spPr>
        <a:solidFill>
          <a:schemeClr val="tx2">
            <a:lumMod val="10000"/>
            <a:lumOff val="90000"/>
            <a:alpha val="90000"/>
          </a:schemeClr>
        </a:solidFill>
        <a:ln>
          <a:solidFill>
            <a:srgbClr val="1F47AC">
              <a:alpha val="90000"/>
            </a:srgbClr>
          </a:solidFill>
        </a:ln>
      </dgm:spPr>
      <dgm:t>
        <a:bodyPr/>
        <a:lstStyle/>
        <a:p>
          <a:r>
            <a:rPr lang="en-US" dirty="0">
              <a:solidFill>
                <a:schemeClr val="tx2"/>
              </a:solidFill>
              <a:latin typeface="Open Sans"/>
              <a:ea typeface="ＭＳ Ｐゴシック" charset="0"/>
              <a:cs typeface="Open Sans"/>
            </a:rPr>
            <a:t>LLM, RAG, Agentic, Model Context Host</a:t>
          </a:r>
        </a:p>
      </dgm:t>
    </dgm:pt>
    <dgm:pt modelId="{F5B0B184-5ED4-5246-9D6F-F10D16523C48}" type="sibTrans" cxnId="{2799D8D4-1469-1D4D-9898-71D2DC9D64E3}">
      <dgm:prSet/>
      <dgm:spPr/>
      <dgm:t>
        <a:bodyPr/>
        <a:lstStyle/>
        <a:p>
          <a:endParaRPr lang="en-US"/>
        </a:p>
      </dgm:t>
    </dgm:pt>
    <dgm:pt modelId="{4A551977-3096-F14F-9248-A4C038577C41}" type="parTrans" cxnId="{2799D8D4-1469-1D4D-9898-71D2DC9D64E3}">
      <dgm:prSet/>
      <dgm:spPr/>
      <dgm:t>
        <a:bodyPr/>
        <a:lstStyle/>
        <a:p>
          <a:endParaRPr lang="en-US"/>
        </a:p>
      </dgm:t>
    </dgm:pt>
    <dgm:pt modelId="{341953B6-7B5E-054C-8FC4-AA31ECDBEC91}">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Security</a:t>
          </a:r>
        </a:p>
      </dgm:t>
    </dgm:pt>
    <dgm:pt modelId="{97288D84-56FC-4440-9379-0476DA2B3D3B}" type="sibTrans" cxnId="{CF2B5550-2972-A041-969A-C9B811B3862D}">
      <dgm:prSet/>
      <dgm:spPr/>
      <dgm:t>
        <a:bodyPr/>
        <a:lstStyle/>
        <a:p>
          <a:endParaRPr lang="en-US"/>
        </a:p>
      </dgm:t>
    </dgm:pt>
    <dgm:pt modelId="{2D5869D2-0EA5-874A-8DE4-91444C5F1346}" type="parTrans" cxnId="{CF2B5550-2972-A041-969A-C9B811B3862D}">
      <dgm:prSet/>
      <dgm:spPr/>
      <dgm:t>
        <a:bodyPr/>
        <a:lstStyle/>
        <a:p>
          <a:endParaRPr lang="en-US"/>
        </a:p>
      </dgm:t>
    </dgm:pt>
    <dgm:pt modelId="{6FFD5833-0684-AB44-8E64-62FEA9E0D772}">
      <dgm:prSet/>
      <dgm:spPr>
        <a:solidFill>
          <a:schemeClr val="tx2">
            <a:lumMod val="10000"/>
            <a:lumOff val="90000"/>
            <a:alpha val="90000"/>
          </a:schemeClr>
        </a:solidFill>
        <a:ln>
          <a:solidFill>
            <a:srgbClr val="1F47AC">
              <a:alpha val="90000"/>
            </a:srgbClr>
          </a:solidFill>
        </a:ln>
      </dgm:spPr>
      <dgm:t>
        <a:bodyPr/>
        <a:lstStyle/>
        <a:p>
          <a:r>
            <a:rPr lang="en-US">
              <a:solidFill>
                <a:schemeClr val="tx2"/>
              </a:solidFill>
              <a:latin typeface="Open Sans"/>
              <a:ea typeface="ＭＳ Ｐゴシック" charset="0"/>
              <a:cs typeface="Open Sans"/>
            </a:rPr>
            <a:t>Infrastructure</a:t>
          </a:r>
        </a:p>
      </dgm:t>
    </dgm:pt>
    <dgm:pt modelId="{37CC0AC3-6FF0-7341-B431-A13015EE98EA}" type="sibTrans" cxnId="{8416E7F9-E6C9-504E-8AC8-D6B969AEB0C7}">
      <dgm:prSet/>
      <dgm:spPr/>
      <dgm:t>
        <a:bodyPr/>
        <a:lstStyle/>
        <a:p>
          <a:endParaRPr lang="en-US"/>
        </a:p>
      </dgm:t>
    </dgm:pt>
    <dgm:pt modelId="{2B66F2B0-9E2C-2845-972B-4D4B11FE46DF}" type="parTrans" cxnId="{8416E7F9-E6C9-504E-8AC8-D6B969AEB0C7}">
      <dgm:prSet/>
      <dgm:spPr/>
      <dgm:t>
        <a:bodyPr/>
        <a:lstStyle/>
        <a:p>
          <a:endParaRPr lang="en-US"/>
        </a:p>
      </dgm:t>
    </dgm:pt>
    <dgm:pt modelId="{ABAF43AE-EF87-6E45-B749-74CE3663DFFB}">
      <dgm:prSe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ea typeface="ＭＳ Ｐゴシック" charset="0"/>
              <a:cs typeface="Open Sans"/>
            </a:rPr>
            <a:t>Brown Bag Lunches</a:t>
          </a:r>
        </a:p>
      </dgm:t>
    </dgm:pt>
    <dgm:pt modelId="{79EF2532-2BD5-CC48-9691-8EA865DF6B3E}" type="sibTrans" cxnId="{A9B24FE7-A2EF-8842-90AA-39C634A02AE1}">
      <dgm:prSet/>
      <dgm:spPr/>
      <dgm:t>
        <a:bodyPr/>
        <a:lstStyle/>
        <a:p>
          <a:endParaRPr lang="en-US">
            <a:latin typeface="Open Sans"/>
            <a:cs typeface="Open Sans"/>
          </a:endParaRPr>
        </a:p>
      </dgm:t>
    </dgm:pt>
    <dgm:pt modelId="{D848476C-7BD2-884F-B3E9-4FB5AF66C6D6}" type="parTrans" cxnId="{A9B24FE7-A2EF-8842-90AA-39C634A02AE1}">
      <dgm:prSet/>
      <dgm:spPr/>
      <dgm:t>
        <a:bodyPr/>
        <a:lstStyle/>
        <a:p>
          <a:endParaRPr lang="en-US">
            <a:latin typeface="Open Sans"/>
            <a:cs typeface="Open Sans"/>
          </a:endParaRPr>
        </a:p>
      </dgm:t>
    </dgm:pt>
    <dgm:pt modelId="{0C3DA1BC-7CF7-0E40-B943-2D4AB9D9204C}">
      <dgm:prSe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ea typeface="ＭＳ Ｐゴシック" charset="0"/>
              <a:cs typeface="Open Sans"/>
            </a:rPr>
            <a:t>Boot Camps</a:t>
          </a:r>
        </a:p>
      </dgm:t>
    </dgm:pt>
    <dgm:pt modelId="{B8E68E0C-1844-1449-8EC2-098A35BE997A}" type="sibTrans" cxnId="{88CAAEBC-1645-8A4C-9F52-7E1C1A49CA78}">
      <dgm:prSet/>
      <dgm:spPr/>
      <dgm:t>
        <a:bodyPr/>
        <a:lstStyle/>
        <a:p>
          <a:endParaRPr lang="en-US"/>
        </a:p>
      </dgm:t>
    </dgm:pt>
    <dgm:pt modelId="{6A642C5E-BFCB-AF46-A37B-309383BF85B4}" type="parTrans" cxnId="{88CAAEBC-1645-8A4C-9F52-7E1C1A49CA78}">
      <dgm:prSet/>
      <dgm:spPr/>
      <dgm:t>
        <a:bodyPr/>
        <a:lstStyle/>
        <a:p>
          <a:endParaRPr lang="en-US"/>
        </a:p>
      </dgm:t>
    </dgm:pt>
    <dgm:pt modelId="{91B2A417-2CE3-264C-BAF9-B516C387A343}">
      <dgm:prSe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ea typeface="ＭＳ Ｐゴシック" charset="0"/>
              <a:cs typeface="Open Sans"/>
            </a:rPr>
            <a:t>Technical Roundtables</a:t>
          </a:r>
        </a:p>
      </dgm:t>
    </dgm:pt>
    <dgm:pt modelId="{1E66F530-6DED-7D43-ABA8-BD5AD983E27D}" type="sibTrans" cxnId="{8F3C70B4-4773-D946-B4A2-E0F92F6BEB1B}">
      <dgm:prSet/>
      <dgm:spPr/>
      <dgm:t>
        <a:bodyPr/>
        <a:lstStyle/>
        <a:p>
          <a:endParaRPr lang="en-US">
            <a:latin typeface="Open Sans"/>
            <a:cs typeface="Open Sans"/>
          </a:endParaRPr>
        </a:p>
      </dgm:t>
    </dgm:pt>
    <dgm:pt modelId="{65726F39-A894-D94D-8530-D70B6515BD2D}" type="parTrans" cxnId="{8F3C70B4-4773-D946-B4A2-E0F92F6BEB1B}">
      <dgm:prSet/>
      <dgm:spPr/>
      <dgm:t>
        <a:bodyPr/>
        <a:lstStyle/>
        <a:p>
          <a:endParaRPr lang="en-US">
            <a:latin typeface="Open Sans"/>
            <a:cs typeface="Open Sans"/>
          </a:endParaRPr>
        </a:p>
      </dgm:t>
    </dgm:pt>
    <dgm:pt modelId="{1AB42941-E2E3-9349-BC9D-42566C9DAFBB}">
      <dgm:prSe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ea typeface="ＭＳ Ｐゴシック" charset="0"/>
              <a:cs typeface="Open Sans"/>
            </a:rPr>
            <a:t>Code Reviews</a:t>
          </a:r>
        </a:p>
      </dgm:t>
    </dgm:pt>
    <dgm:pt modelId="{F5FC2C40-56F8-2A45-BD85-91FD5C408442}" type="sibTrans" cxnId="{FD893219-27CE-9041-9C26-25F506FFFB98}">
      <dgm:prSet/>
      <dgm:spPr/>
      <dgm:t>
        <a:bodyPr/>
        <a:lstStyle/>
        <a:p>
          <a:endParaRPr lang="en-US"/>
        </a:p>
      </dgm:t>
    </dgm:pt>
    <dgm:pt modelId="{A8D9D5A0-4713-A143-8FBE-73BDD2F16DFC}" type="parTrans" cxnId="{FD893219-27CE-9041-9C26-25F506FFFB98}">
      <dgm:prSet/>
      <dgm:spPr/>
      <dgm:t>
        <a:bodyPr/>
        <a:lstStyle/>
        <a:p>
          <a:endParaRPr lang="en-US"/>
        </a:p>
      </dgm:t>
    </dgm:pt>
    <dgm:pt modelId="{18F4449F-3449-5D44-8D93-B1C091AF669E}">
      <dgm:prSe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ea typeface="ＭＳ Ｐゴシック" charset="0"/>
              <a:cs typeface="Open Sans"/>
            </a:rPr>
            <a:t>Targeted Mentoring</a:t>
          </a:r>
        </a:p>
      </dgm:t>
    </dgm:pt>
    <dgm:pt modelId="{676C36AB-665B-7542-AC62-FBF25FC82FE1}" type="sibTrans" cxnId="{8E1C6C37-C507-1142-B66A-B64F7AD1C479}">
      <dgm:prSet/>
      <dgm:spPr/>
      <dgm:t>
        <a:bodyPr/>
        <a:lstStyle/>
        <a:p>
          <a:endParaRPr lang="en-US">
            <a:latin typeface="Open Sans"/>
            <a:cs typeface="Open Sans"/>
          </a:endParaRPr>
        </a:p>
      </dgm:t>
    </dgm:pt>
    <dgm:pt modelId="{0642C8DD-3C6A-B94A-80AF-8529511E29B6}" type="parTrans" cxnId="{8E1C6C37-C507-1142-B66A-B64F7AD1C479}">
      <dgm:prSet/>
      <dgm:spPr/>
      <dgm:t>
        <a:bodyPr/>
        <a:lstStyle/>
        <a:p>
          <a:endParaRPr lang="en-US">
            <a:latin typeface="Open Sans"/>
            <a:cs typeface="Open Sans"/>
          </a:endParaRPr>
        </a:p>
      </dgm:t>
    </dgm:pt>
    <dgm:pt modelId="{558A4B4F-DA32-BE4E-B4A3-B791C0DBC002}">
      <dgm:prSet/>
      <dgm:spPr>
        <a:solidFill>
          <a:schemeClr val="tx2">
            <a:lumMod val="10000"/>
            <a:lumOff val="90000"/>
            <a:alpha val="90000"/>
          </a:schemeClr>
        </a:solidFill>
        <a:ln>
          <a:solidFill>
            <a:schemeClr val="tx2">
              <a:alpha val="90000"/>
            </a:schemeClr>
          </a:solidFill>
        </a:ln>
      </dgm:spPr>
      <dgm:t>
        <a:bodyPr/>
        <a:lstStyle/>
        <a:p>
          <a:r>
            <a:rPr lang="en-US">
              <a:solidFill>
                <a:schemeClr val="tx2"/>
              </a:solidFill>
              <a:latin typeface="Open Sans"/>
              <a:ea typeface="ＭＳ Ｐゴシック" charset="0"/>
              <a:cs typeface="Open Sans"/>
            </a:rPr>
            <a:t>Strategic Planning</a:t>
          </a:r>
        </a:p>
      </dgm:t>
    </dgm:pt>
    <dgm:pt modelId="{0BA2455A-6770-FE4A-BC13-B0354A92F993}" type="sibTrans" cxnId="{FEFE9B68-0EE9-124A-BEE2-0C9C8DCB7C6C}">
      <dgm:prSet/>
      <dgm:spPr/>
      <dgm:t>
        <a:bodyPr/>
        <a:lstStyle/>
        <a:p>
          <a:endParaRPr lang="en-US"/>
        </a:p>
      </dgm:t>
    </dgm:pt>
    <dgm:pt modelId="{CBF867B8-7B6E-714D-A608-781529592D72}" type="parTrans" cxnId="{FEFE9B68-0EE9-124A-BEE2-0C9C8DCB7C6C}">
      <dgm:prSet/>
      <dgm:spPr/>
      <dgm:t>
        <a:bodyPr/>
        <a:lstStyle/>
        <a:p>
          <a:endParaRPr lang="en-US"/>
        </a:p>
      </dgm:t>
    </dgm:pt>
    <dgm:pt modelId="{5F638B09-27DC-8349-A53F-7B236216988B}" type="pres">
      <dgm:prSet presAssocID="{8332173C-5451-7849-8218-A17196813944}" presName="Name0" presStyleCnt="0">
        <dgm:presLayoutVars>
          <dgm:dir/>
          <dgm:animLvl val="lvl"/>
          <dgm:resizeHandles val="exact"/>
        </dgm:presLayoutVars>
      </dgm:prSet>
      <dgm:spPr/>
    </dgm:pt>
    <dgm:pt modelId="{4DC7B6A3-3ECE-5149-8EEE-F40996842677}" type="pres">
      <dgm:prSet presAssocID="{33289C04-3125-D445-A1D3-89EE6E613A97}" presName="composite" presStyleCnt="0"/>
      <dgm:spPr/>
    </dgm:pt>
    <dgm:pt modelId="{84AE284A-5AE2-B94E-A334-D75A54C56C92}" type="pres">
      <dgm:prSet presAssocID="{33289C04-3125-D445-A1D3-89EE6E613A97}" presName="parTx" presStyleLbl="alignNode1" presStyleIdx="0" presStyleCnt="3">
        <dgm:presLayoutVars>
          <dgm:chMax val="0"/>
          <dgm:chPref val="0"/>
          <dgm:bulletEnabled val="1"/>
        </dgm:presLayoutVars>
      </dgm:prSet>
      <dgm:spPr/>
    </dgm:pt>
    <dgm:pt modelId="{22D740EB-41EF-F646-ADBD-F42FE6D14028}" type="pres">
      <dgm:prSet presAssocID="{33289C04-3125-D445-A1D3-89EE6E613A97}" presName="desTx" presStyleLbl="alignAccFollowNode1" presStyleIdx="0" presStyleCnt="3">
        <dgm:presLayoutVars>
          <dgm:bulletEnabled val="1"/>
        </dgm:presLayoutVars>
      </dgm:prSet>
      <dgm:spPr/>
    </dgm:pt>
    <dgm:pt modelId="{183F4848-68F2-3B45-9E00-C63E71E60EBE}" type="pres">
      <dgm:prSet presAssocID="{4B7FD42E-9FBD-1F42-83B8-91C0EFEA1070}" presName="space" presStyleCnt="0"/>
      <dgm:spPr/>
    </dgm:pt>
    <dgm:pt modelId="{38B466EA-271E-2D48-AF13-5AB8E4B64490}" type="pres">
      <dgm:prSet presAssocID="{870DED66-61BE-E749-A83E-EB3479C6011C}" presName="composite" presStyleCnt="0"/>
      <dgm:spPr/>
    </dgm:pt>
    <dgm:pt modelId="{5D9309CB-6E55-6B48-B058-517BE0BFD8E7}" type="pres">
      <dgm:prSet presAssocID="{870DED66-61BE-E749-A83E-EB3479C6011C}" presName="parTx" presStyleLbl="alignNode1" presStyleIdx="1" presStyleCnt="3">
        <dgm:presLayoutVars>
          <dgm:chMax val="0"/>
          <dgm:chPref val="0"/>
          <dgm:bulletEnabled val="1"/>
        </dgm:presLayoutVars>
      </dgm:prSet>
      <dgm:spPr/>
    </dgm:pt>
    <dgm:pt modelId="{DD895533-36CB-8149-BA36-20358E6F8C50}" type="pres">
      <dgm:prSet presAssocID="{870DED66-61BE-E749-A83E-EB3479C6011C}" presName="desTx" presStyleLbl="alignAccFollowNode1" presStyleIdx="1" presStyleCnt="3">
        <dgm:presLayoutVars>
          <dgm:bulletEnabled val="1"/>
        </dgm:presLayoutVars>
      </dgm:prSet>
      <dgm:spPr/>
    </dgm:pt>
    <dgm:pt modelId="{397F9784-4BF8-AF45-9778-17A196014821}" type="pres">
      <dgm:prSet presAssocID="{9460EF91-B52A-DA4B-BE5D-7A119452B7FC}" presName="space" presStyleCnt="0"/>
      <dgm:spPr/>
    </dgm:pt>
    <dgm:pt modelId="{1E13FBD2-8DE9-0545-9535-C5F6DAF7F688}" type="pres">
      <dgm:prSet presAssocID="{469D0F5B-0A7E-3040-9272-5DB22A2AD164}" presName="composite" presStyleCnt="0"/>
      <dgm:spPr/>
    </dgm:pt>
    <dgm:pt modelId="{E6479DF3-59AB-5A4F-9362-AB3346CBFDF3}" type="pres">
      <dgm:prSet presAssocID="{469D0F5B-0A7E-3040-9272-5DB22A2AD164}" presName="parTx" presStyleLbl="alignNode1" presStyleIdx="2" presStyleCnt="3">
        <dgm:presLayoutVars>
          <dgm:chMax val="0"/>
          <dgm:chPref val="0"/>
          <dgm:bulletEnabled val="1"/>
        </dgm:presLayoutVars>
      </dgm:prSet>
      <dgm:spPr/>
    </dgm:pt>
    <dgm:pt modelId="{833E26F0-8088-174E-B1A8-D4B5FA662D02}" type="pres">
      <dgm:prSet presAssocID="{469D0F5B-0A7E-3040-9272-5DB22A2AD164}" presName="desTx" presStyleLbl="alignAccFollowNode1" presStyleIdx="2" presStyleCnt="3">
        <dgm:presLayoutVars>
          <dgm:bulletEnabled val="1"/>
        </dgm:presLayoutVars>
      </dgm:prSet>
      <dgm:spPr/>
    </dgm:pt>
  </dgm:ptLst>
  <dgm:cxnLst>
    <dgm:cxn modelId="{569F370B-20F2-3040-9125-32344C5E6D6F}" type="presOf" srcId="{CD07E95C-62DE-E044-94B2-77CEBD587837}" destId="{22D740EB-41EF-F646-ADBD-F42FE6D14028}" srcOrd="0" destOrd="2" presId="urn:microsoft.com/office/officeart/2005/8/layout/hList1"/>
    <dgm:cxn modelId="{D8E5780C-4F1E-FD4F-B6C3-B513A9F82A9E}" srcId="{33289C04-3125-D445-A1D3-89EE6E613A97}" destId="{F50C4DE6-63AA-5349-894E-0DE41963D6AD}" srcOrd="7" destOrd="0" parTransId="{DB8B33F9-1592-E048-A76C-4DCBB69A1C8D}" sibTransId="{118D0DF2-BD99-F44F-84D2-6A72C3AAED91}"/>
    <dgm:cxn modelId="{14E3100E-1A60-8640-9A51-6ED52ABE8D20}" srcId="{33289C04-3125-D445-A1D3-89EE6E613A97}" destId="{68073AB6-0F89-7944-A423-499B14A108EB}" srcOrd="6" destOrd="0" parTransId="{21B7A6DF-A3D0-2A42-9A35-598BF01679FC}" sibTransId="{929218F6-C0C8-2849-A53C-DA06EC737CC9}"/>
    <dgm:cxn modelId="{C67ED210-72A2-F442-AC4C-EBFABD07F289}" type="presOf" srcId="{1AB42941-E2E3-9349-BC9D-42566C9DAFBB}" destId="{833E26F0-8088-174E-B1A8-D4B5FA662D02}" srcOrd="0" destOrd="3" presId="urn:microsoft.com/office/officeart/2005/8/layout/hList1"/>
    <dgm:cxn modelId="{7FB97714-04DC-954D-904E-FFC9F4A59423}" type="presOf" srcId="{71F8C5F7-4008-E443-89F2-EE675BC51E47}" destId="{DD895533-36CB-8149-BA36-20358E6F8C50}" srcOrd="0" destOrd="11" presId="urn:microsoft.com/office/officeart/2005/8/layout/hList1"/>
    <dgm:cxn modelId="{EC230B15-2BC1-B54A-B80A-3D85266554C7}" srcId="{870DED66-61BE-E749-A83E-EB3479C6011C}" destId="{27A5DD33-BDF1-DD47-90C2-663A6333D5F2}" srcOrd="4" destOrd="0" parTransId="{BCD9430A-83EA-6B4A-B5EE-8F753D16E496}" sibTransId="{FFB68075-CCB9-3742-99E9-71CAD19CAC01}"/>
    <dgm:cxn modelId="{FD893219-27CE-9041-9C26-25F506FFFB98}" srcId="{469D0F5B-0A7E-3040-9272-5DB22A2AD164}" destId="{1AB42941-E2E3-9349-BC9D-42566C9DAFBB}" srcOrd="3" destOrd="0" parTransId="{A8D9D5A0-4713-A143-8FBE-73BDD2F16DFC}" sibTransId="{F5FC2C40-56F8-2A45-BD85-91FD5C408442}"/>
    <dgm:cxn modelId="{030BAE19-EC75-4D42-8DDF-E282E5C3DF86}" type="presOf" srcId="{7C2A61E8-A65B-5248-BAEE-147355CE8574}" destId="{22D740EB-41EF-F646-ADBD-F42FE6D14028}" srcOrd="0" destOrd="8" presId="urn:microsoft.com/office/officeart/2005/8/layout/hList1"/>
    <dgm:cxn modelId="{D1F9E719-58BC-9B4C-B877-FF6B70581A62}" srcId="{595CC7A0-61C2-654A-8B77-FB2EFB77E155}" destId="{E540C389-F218-2E47-BB79-BFC3D525CB44}" srcOrd="3" destOrd="0" parTransId="{260DA365-73CF-9645-BE80-DF24C1EB2438}" sibTransId="{0E17AEC6-FF4D-3741-B7AF-8639965EF822}"/>
    <dgm:cxn modelId="{09697F1B-67BA-4E4F-BD1F-BA5ACFFFF5ED}" srcId="{D69735A8-D0F0-F14F-B350-FC0FBD3CE0C7}" destId="{8A24F1CA-1A13-4C45-9610-40521850E0BD}" srcOrd="2" destOrd="0" parTransId="{32DB735D-0122-E14D-B41F-EA89657B80F9}" sibTransId="{22739F4E-64BF-4543-97AA-A968DB70F5D0}"/>
    <dgm:cxn modelId="{EB4C1D1D-7AA7-5E43-8BDF-C1F5F84C2F89}" type="presOf" srcId="{ABAF43AE-EF87-6E45-B749-74CE3663DFFB}" destId="{833E26F0-8088-174E-B1A8-D4B5FA662D02}" srcOrd="0" destOrd="0" presId="urn:microsoft.com/office/officeart/2005/8/layout/hList1"/>
    <dgm:cxn modelId="{8C4A861D-F692-464C-B375-AFD6970A0144}" srcId="{8332173C-5451-7849-8218-A17196813944}" destId="{469D0F5B-0A7E-3040-9272-5DB22A2AD164}" srcOrd="2" destOrd="0" parTransId="{D54A89B5-8AD8-D74F-BED7-D3023F332A73}" sibTransId="{3D97E0A6-EBF2-754D-8235-164EB0841D11}"/>
    <dgm:cxn modelId="{5B20EF1E-2BB6-654D-A34D-1B0365ED320D}" type="presOf" srcId="{A78DC33E-BB27-4544-A7BD-54A7725B0119}" destId="{22D740EB-41EF-F646-ADBD-F42FE6D14028}" srcOrd="0" destOrd="6" presId="urn:microsoft.com/office/officeart/2005/8/layout/hList1"/>
    <dgm:cxn modelId="{6601F71F-3A23-4142-AE94-80D310E7C6E0}" type="presOf" srcId="{558A4B4F-DA32-BE4E-B4A3-B791C0DBC002}" destId="{833E26F0-8088-174E-B1A8-D4B5FA662D02}" srcOrd="0" destOrd="5" presId="urn:microsoft.com/office/officeart/2005/8/layout/hList1"/>
    <dgm:cxn modelId="{02F5F91F-19A6-6A45-8E26-7E7FE4D59CC6}" type="presOf" srcId="{9FDBC12D-ADA8-284B-848A-F7F50BAD07D4}" destId="{DD895533-36CB-8149-BA36-20358E6F8C50}" srcOrd="0" destOrd="9" presId="urn:microsoft.com/office/officeart/2005/8/layout/hList1"/>
    <dgm:cxn modelId="{8AC49123-B9F9-594B-A1A9-1CFD79E57E5A}" type="presOf" srcId="{4C5F02A1-213A-EB41-84CC-95DF2719260B}" destId="{DD895533-36CB-8149-BA36-20358E6F8C50}" srcOrd="0" destOrd="2" presId="urn:microsoft.com/office/officeart/2005/8/layout/hList1"/>
    <dgm:cxn modelId="{4CA3382B-EDB4-904C-863A-39D391343DED}" srcId="{33289C04-3125-D445-A1D3-89EE6E613A97}" destId="{D69735A8-D0F0-F14F-B350-FC0FBD3CE0C7}" srcOrd="1" destOrd="0" parTransId="{B3201163-56AC-3A45-834E-60E0A01F70AA}" sibTransId="{03493D25-B3AE-7B41-8BCD-6711E3763FA0}"/>
    <dgm:cxn modelId="{A335682F-D9A3-6C4E-9A7F-E1D3E8781911}" srcId="{595CC7A0-61C2-654A-8B77-FB2EFB77E155}" destId="{3BFC84E3-097E-8C49-B966-A3268F0FAD94}" srcOrd="0" destOrd="0" parTransId="{3A64747D-1DAE-F549-9670-105AC7EA2E20}" sibTransId="{25C6FCFA-7EDC-4F4C-8986-BF9213C6F2A6}"/>
    <dgm:cxn modelId="{0F92FA34-FAC1-0945-BE34-D6F805D4AA6E}" srcId="{D69735A8-D0F0-F14F-B350-FC0FBD3CE0C7}" destId="{A78DC33E-BB27-4544-A7BD-54A7725B0119}" srcOrd="4" destOrd="0" parTransId="{591A1389-EFEF-9240-835A-00E0EEDF6F0F}" sibTransId="{CB0D8CF6-DFA2-6145-A667-A62DA6CDED4A}"/>
    <dgm:cxn modelId="{3D1C0935-895D-8B44-B615-36D7CD0B255B}" srcId="{870DED66-61BE-E749-A83E-EB3479C6011C}" destId="{13AD7949-C043-704F-AFDC-E3DD8794B9F8}" srcOrd="3" destOrd="0" parTransId="{6C159C61-217C-954C-913E-16AAFCC8DF43}" sibTransId="{C350E10E-AC8B-7244-B163-EC0BA431ADBA}"/>
    <dgm:cxn modelId="{8E1C6C37-C507-1142-B66A-B64F7AD1C479}" srcId="{469D0F5B-0A7E-3040-9272-5DB22A2AD164}" destId="{18F4449F-3449-5D44-8D93-B1C091AF669E}" srcOrd="4" destOrd="0" parTransId="{0642C8DD-3C6A-B94A-80AF-8529511E29B6}" sibTransId="{676C36AB-665B-7542-AC62-FBF25FC82FE1}"/>
    <dgm:cxn modelId="{9E66A237-7BFE-584B-86C8-DCED256B618A}" srcId="{870DED66-61BE-E749-A83E-EB3479C6011C}" destId="{DE99FC27-038E-8E43-BA10-8561CA772FEA}" srcOrd="6" destOrd="0" parTransId="{A38ECB7E-6CC9-1C41-AA51-C20BD3D95F01}" sibTransId="{AC8A3F10-578E-7C49-A73D-C0812ED7BA4A}"/>
    <dgm:cxn modelId="{47443C44-D9AB-BE46-BE07-1833CD9C8618}" srcId="{595CC7A0-61C2-654A-8B77-FB2EFB77E155}" destId="{B83E1ACF-29FE-F24E-9A88-DCCC170792D1}" srcOrd="2" destOrd="0" parTransId="{0CCB5F9F-AB87-1A4F-8D43-B45E02518465}" sibTransId="{0F4B5CF7-451C-0648-85E8-0CFD9ED654C5}"/>
    <dgm:cxn modelId="{D2328646-471D-BA4A-A663-848BC0A00B1B}" type="presOf" srcId="{469D0F5B-0A7E-3040-9272-5DB22A2AD164}" destId="{E6479DF3-59AB-5A4F-9362-AB3346CBFDF3}" srcOrd="0" destOrd="0" presId="urn:microsoft.com/office/officeart/2005/8/layout/hList1"/>
    <dgm:cxn modelId="{CF2B5550-2972-A041-969A-C9B811B3862D}" srcId="{870DED66-61BE-E749-A83E-EB3479C6011C}" destId="{341953B6-7B5E-054C-8FC4-AA31ECDBEC91}" srcOrd="9" destOrd="0" parTransId="{2D5869D2-0EA5-874A-8DE4-91444C5F1346}" sibTransId="{97288D84-56FC-4440-9379-0476DA2B3D3B}"/>
    <dgm:cxn modelId="{D1465752-AAF2-4440-A742-C63793B7724A}" type="presOf" srcId="{2D42FBA6-2066-4040-9382-97E13FE5BFD1}" destId="{22D740EB-41EF-F646-ADBD-F42FE6D14028}" srcOrd="0" destOrd="13" presId="urn:microsoft.com/office/officeart/2005/8/layout/hList1"/>
    <dgm:cxn modelId="{2CE2915B-38C7-6E46-AFDD-30F55D8E3C91}" srcId="{870DED66-61BE-E749-A83E-EB3479C6011C}" destId="{F306C0F9-C4B0-E944-BF04-D98B8B08612F}" srcOrd="1" destOrd="0" parTransId="{56899B9A-1E98-C54B-8F98-B687702CAED8}" sibTransId="{64DD921F-3854-1C4C-821B-60D72EAB401B}"/>
    <dgm:cxn modelId="{061E3961-2331-0F47-B628-9D313D3D281F}" srcId="{595CC7A0-61C2-654A-8B77-FB2EFB77E155}" destId="{4C5F02A1-213A-EB41-84CC-95DF2719260B}" srcOrd="1" destOrd="0" parTransId="{4D88C0BA-5B0D-6549-9AAA-B9EC0B50D029}" sibTransId="{7014F10E-F0FC-7141-8267-7768EAA564AE}"/>
    <dgm:cxn modelId="{F9F7C166-0FC2-7A41-89C1-DE6DC2505023}" type="presOf" srcId="{F306C0F9-C4B0-E944-BF04-D98B8B08612F}" destId="{DD895533-36CB-8149-BA36-20358E6F8C50}" srcOrd="0" destOrd="5" presId="urn:microsoft.com/office/officeart/2005/8/layout/hList1"/>
    <dgm:cxn modelId="{FEFE9B68-0EE9-124A-BEE2-0C9C8DCB7C6C}" srcId="{469D0F5B-0A7E-3040-9272-5DB22A2AD164}" destId="{558A4B4F-DA32-BE4E-B4A3-B791C0DBC002}" srcOrd="5" destOrd="0" parTransId="{CBF867B8-7B6E-714D-A608-781529592D72}" sibTransId="{0BA2455A-6770-FE4A-BC13-B0354A92F993}"/>
    <dgm:cxn modelId="{376F916A-98AD-1F4B-817A-55D376AE4250}" type="presOf" srcId="{18F4449F-3449-5D44-8D93-B1C091AF669E}" destId="{833E26F0-8088-174E-B1A8-D4B5FA662D02}" srcOrd="0" destOrd="4" presId="urn:microsoft.com/office/officeart/2005/8/layout/hList1"/>
    <dgm:cxn modelId="{282D1F6D-28CB-7C4C-B911-991BFCE0187B}" type="presOf" srcId="{D7D69A92-BDE0-A446-B898-962CAAB2D0F6}" destId="{22D740EB-41EF-F646-ADBD-F42FE6D14028}" srcOrd="0" destOrd="7" presId="urn:microsoft.com/office/officeart/2005/8/layout/hList1"/>
    <dgm:cxn modelId="{4C441470-A72F-C34C-A48F-3D5A84C7685C}" type="presOf" srcId="{F50C4DE6-63AA-5349-894E-0DE41963D6AD}" destId="{22D740EB-41EF-F646-ADBD-F42FE6D14028}" srcOrd="0" destOrd="12" presId="urn:microsoft.com/office/officeart/2005/8/layout/hList1"/>
    <dgm:cxn modelId="{0784E571-7808-274C-8594-76773D2958D9}" type="presOf" srcId="{740FA52A-6A9F-9447-A735-81A453B2F643}" destId="{22D740EB-41EF-F646-ADBD-F42FE6D14028}" srcOrd="0" destOrd="3" presId="urn:microsoft.com/office/officeart/2005/8/layout/hList1"/>
    <dgm:cxn modelId="{95679F77-E94E-F841-851C-D12CC69DE2F4}" type="presOf" srcId="{0C3DA1BC-7CF7-0E40-B943-2D4AB9D9204C}" destId="{833E26F0-8088-174E-B1A8-D4B5FA662D02}" srcOrd="0" destOrd="1" presId="urn:microsoft.com/office/officeart/2005/8/layout/hList1"/>
    <dgm:cxn modelId="{A4B71E7A-C0B4-B64C-B872-0BA59ADF9763}" srcId="{33289C04-3125-D445-A1D3-89EE6E613A97}" destId="{3752240F-F6C2-BC42-8E94-526B5CFEA751}" srcOrd="5" destOrd="0" parTransId="{77443C2A-3B82-3144-88A7-A7100985F941}" sibTransId="{A0EF1988-577C-F546-86B4-8FCA117719DB}"/>
    <dgm:cxn modelId="{E0343A7C-C809-FF42-A8B6-09420A132194}" srcId="{33289C04-3125-D445-A1D3-89EE6E613A97}" destId="{851DAE58-DC22-3A48-BDBC-E7FED6395858}" srcOrd="0" destOrd="0" parTransId="{68BF11A7-D906-9E4A-BAD3-7DCC762A0EC8}" sibTransId="{D0F8CA4A-7B4C-B444-AA7E-E5971F5C5D5D}"/>
    <dgm:cxn modelId="{1386AE7C-DD08-F348-91B2-B6BC1DF47958}" srcId="{33289C04-3125-D445-A1D3-89EE6E613A97}" destId="{2D42FBA6-2066-4040-9382-97E13FE5BFD1}" srcOrd="8" destOrd="0" parTransId="{C48412F4-7829-8548-9A02-09024876C28D}" sibTransId="{8CA24382-94CA-584C-941E-F0D920E879D6}"/>
    <dgm:cxn modelId="{C052787F-4583-4542-9BB3-6B83429BE275}" type="presOf" srcId="{D69735A8-D0F0-F14F-B350-FC0FBD3CE0C7}" destId="{22D740EB-41EF-F646-ADBD-F42FE6D14028}" srcOrd="0" destOrd="1" presId="urn:microsoft.com/office/officeart/2005/8/layout/hList1"/>
    <dgm:cxn modelId="{A556837F-9549-1647-8DBF-D67759462583}" srcId="{33289C04-3125-D445-A1D3-89EE6E613A97}" destId="{7C2A61E8-A65B-5248-BAEE-147355CE8574}" srcOrd="3" destOrd="0" parTransId="{C8C46F19-D8F2-EA49-9FD0-701CEDC444B1}" sibTransId="{95415161-1A7D-AF44-8C88-6037BA67316E}"/>
    <dgm:cxn modelId="{A71B7180-9BBC-8342-8142-496F13985BDC}" srcId="{870DED66-61BE-E749-A83E-EB3479C6011C}" destId="{9FDBC12D-ADA8-284B-848A-F7F50BAD07D4}" srcOrd="5" destOrd="0" parTransId="{97F306AE-864E-0145-B593-1A4D449878D4}" sibTransId="{826AF104-3FB1-E445-A1E9-6EAF49708CBA}"/>
    <dgm:cxn modelId="{B7251581-49E6-5543-A5D0-CD96BF4681BF}" type="presOf" srcId="{CF428EA6-2A0A-974E-A84B-7A9C48CF3AF6}" destId="{DD895533-36CB-8149-BA36-20358E6F8C50}" srcOrd="0" destOrd="12" presId="urn:microsoft.com/office/officeart/2005/8/layout/hList1"/>
    <dgm:cxn modelId="{B571E281-B2F6-5E4B-BFAC-C6736BD1A016}" type="presOf" srcId="{341953B6-7B5E-054C-8FC4-AA31ECDBEC91}" destId="{DD895533-36CB-8149-BA36-20358E6F8C50}" srcOrd="0" destOrd="13" presId="urn:microsoft.com/office/officeart/2005/8/layout/hList1"/>
    <dgm:cxn modelId="{1F8F2386-4A38-3D4E-8127-04791E60520E}" type="presOf" srcId="{E540C389-F218-2E47-BB79-BFC3D525CB44}" destId="{DD895533-36CB-8149-BA36-20358E6F8C50}" srcOrd="0" destOrd="4" presId="urn:microsoft.com/office/officeart/2005/8/layout/hList1"/>
    <dgm:cxn modelId="{C002B28A-2DAF-5740-AD0D-4FE4124F1529}" type="presOf" srcId="{13AD7949-C043-704F-AFDC-E3DD8794B9F8}" destId="{DD895533-36CB-8149-BA36-20358E6F8C50}" srcOrd="0" destOrd="7" presId="urn:microsoft.com/office/officeart/2005/8/layout/hList1"/>
    <dgm:cxn modelId="{B540A98B-35A0-D742-8EEF-5057A4D1D4B5}" type="presOf" srcId="{6FFD5833-0684-AB44-8E64-62FEA9E0D772}" destId="{DD895533-36CB-8149-BA36-20358E6F8C50}" srcOrd="0" destOrd="14" presId="urn:microsoft.com/office/officeart/2005/8/layout/hList1"/>
    <dgm:cxn modelId="{D1C8308C-66F0-0E46-A3C7-9B90E13928E8}" type="presOf" srcId="{64233837-3F34-D242-9769-C40878EB426E}" destId="{DD895533-36CB-8149-BA36-20358E6F8C50}" srcOrd="0" destOrd="6" presId="urn:microsoft.com/office/officeart/2005/8/layout/hList1"/>
    <dgm:cxn modelId="{03A1E597-0317-094E-8641-95A0AFBC5C01}" srcId="{8332173C-5451-7849-8218-A17196813944}" destId="{870DED66-61BE-E749-A83E-EB3479C6011C}" srcOrd="1" destOrd="0" parTransId="{A6EF1009-D8E4-B846-AA5F-01158E416DB3}" sibTransId="{9460EF91-B52A-DA4B-BE5D-7A119452B7FC}"/>
    <dgm:cxn modelId="{996EEC9A-917F-0B43-B9BA-914FEAE44CB4}" srcId="{33289C04-3125-D445-A1D3-89EE6E613A97}" destId="{E296C9A4-CA06-244A-8960-5FDB999B5724}" srcOrd="9" destOrd="0" parTransId="{3CF43E81-803F-6945-85E1-16186C45F34B}" sibTransId="{6D8DA283-9492-1F48-8D04-EE00DB02384F}"/>
    <dgm:cxn modelId="{3704F79C-D1DB-1F46-8885-41D7BA0F579A}" type="presOf" srcId="{91B2A417-2CE3-264C-BAF9-B516C387A343}" destId="{833E26F0-8088-174E-B1A8-D4B5FA662D02}" srcOrd="0" destOrd="2" presId="urn:microsoft.com/office/officeart/2005/8/layout/hList1"/>
    <dgm:cxn modelId="{F16E59A7-6702-6443-A2B4-0CDE0DF9FC22}" type="presOf" srcId="{AA5223EB-E401-7C44-8938-658DA4A51885}" destId="{22D740EB-41EF-F646-ADBD-F42FE6D14028}" srcOrd="0" destOrd="9" presId="urn:microsoft.com/office/officeart/2005/8/layout/hList1"/>
    <dgm:cxn modelId="{33A693A8-84F8-B542-BF10-1197E4A34478}" type="presOf" srcId="{870DED66-61BE-E749-A83E-EB3479C6011C}" destId="{5D9309CB-6E55-6B48-B058-517BE0BFD8E7}" srcOrd="0" destOrd="0" presId="urn:microsoft.com/office/officeart/2005/8/layout/hList1"/>
    <dgm:cxn modelId="{C29F96AB-F4B4-7243-B4D0-1E90F20398E2}" type="presOf" srcId="{33289C04-3125-D445-A1D3-89EE6E613A97}" destId="{84AE284A-5AE2-B94E-A334-D75A54C56C92}" srcOrd="0" destOrd="0" presId="urn:microsoft.com/office/officeart/2005/8/layout/hList1"/>
    <dgm:cxn modelId="{8F3C70B4-4773-D946-B4A2-E0F92F6BEB1B}" srcId="{469D0F5B-0A7E-3040-9272-5DB22A2AD164}" destId="{91B2A417-2CE3-264C-BAF9-B516C387A343}" srcOrd="2" destOrd="0" parTransId="{65726F39-A894-D94D-8530-D70B6515BD2D}" sibTransId="{1E66F530-6DED-7D43-ABA8-BD5AD983E27D}"/>
    <dgm:cxn modelId="{F774E7BA-A3EC-4848-B61F-00BE10E240A2}" type="presOf" srcId="{B83E1ACF-29FE-F24E-9A88-DCCC170792D1}" destId="{DD895533-36CB-8149-BA36-20358E6F8C50}" srcOrd="0" destOrd="3" presId="urn:microsoft.com/office/officeart/2005/8/layout/hList1"/>
    <dgm:cxn modelId="{88CAAEBC-1645-8A4C-9F52-7E1C1A49CA78}" srcId="{469D0F5B-0A7E-3040-9272-5DB22A2AD164}" destId="{0C3DA1BC-7CF7-0E40-B943-2D4AB9D9204C}" srcOrd="1" destOrd="0" parTransId="{6A642C5E-BFCB-AF46-A37B-309383BF85B4}" sibTransId="{B8E68E0C-1844-1449-8EC2-098A35BE997A}"/>
    <dgm:cxn modelId="{F418E6BC-9AA4-544F-9A86-3E0B499D78D0}" type="presOf" srcId="{3752240F-F6C2-BC42-8E94-526B5CFEA751}" destId="{22D740EB-41EF-F646-ADBD-F42FE6D14028}" srcOrd="0" destOrd="10" presId="urn:microsoft.com/office/officeart/2005/8/layout/hList1"/>
    <dgm:cxn modelId="{C3E969BF-EFA7-2444-9841-1E2AC6DBAB51}" type="presOf" srcId="{8A24F1CA-1A13-4C45-9610-40521850E0BD}" destId="{22D740EB-41EF-F646-ADBD-F42FE6D14028}" srcOrd="0" destOrd="4" presId="urn:microsoft.com/office/officeart/2005/8/layout/hList1"/>
    <dgm:cxn modelId="{8C3C98C1-ABBF-5D48-B280-0C19360B2795}" srcId="{D69735A8-D0F0-F14F-B350-FC0FBD3CE0C7}" destId="{CD07E95C-62DE-E044-94B2-77CEBD587837}" srcOrd="0" destOrd="0" parTransId="{1A841279-D35B-5649-9860-1B0A48F6E44E}" sibTransId="{5978DC4D-A0A5-5248-BAD2-DA317E4F2D40}"/>
    <dgm:cxn modelId="{E09026C4-02CF-7D44-B412-6F5A17D60423}" srcId="{8332173C-5451-7849-8218-A17196813944}" destId="{33289C04-3125-D445-A1D3-89EE6E613A97}" srcOrd="0" destOrd="0" parTransId="{EF56CC4F-4A76-DF49-B51B-3E30D0054EC6}" sibTransId="{4B7FD42E-9FBD-1F42-83B8-91C0EFEA1070}"/>
    <dgm:cxn modelId="{9B92FECC-09CD-B842-B53B-744ACFFE2803}" srcId="{33289C04-3125-D445-A1D3-89EE6E613A97}" destId="{AA5223EB-E401-7C44-8938-658DA4A51885}" srcOrd="4" destOrd="0" parTransId="{49B7979D-0934-9040-A621-6B521DDAF7E8}" sibTransId="{2EB9B194-3797-E943-8E8B-4D1E57955744}"/>
    <dgm:cxn modelId="{84B8D6CD-AA1C-0D46-A108-951CAAA74EC2}" type="presOf" srcId="{851DAE58-DC22-3A48-BDBC-E7FED6395858}" destId="{22D740EB-41EF-F646-ADBD-F42FE6D14028}" srcOrd="0" destOrd="0" presId="urn:microsoft.com/office/officeart/2005/8/layout/hList1"/>
    <dgm:cxn modelId="{D5DBDDCE-6D5D-7141-87CA-4D4DA124306C}" srcId="{870DED66-61BE-E749-A83E-EB3479C6011C}" destId="{64233837-3F34-D242-9769-C40878EB426E}" srcOrd="2" destOrd="0" parTransId="{4085C7A7-5D27-084B-A24A-EAF23BEDE2F4}" sibTransId="{D4059CF6-CE74-B843-9180-831028AE3891}"/>
    <dgm:cxn modelId="{601FBFD0-DF76-274B-8219-B2D2CD452ADE}" srcId="{870DED66-61BE-E749-A83E-EB3479C6011C}" destId="{595CC7A0-61C2-654A-8B77-FB2EFB77E155}" srcOrd="0" destOrd="0" parTransId="{259D2A61-B73F-E549-988A-38A3E62DEE93}" sibTransId="{E61F78A3-B20D-F94E-AB62-3A8546D0AF18}"/>
    <dgm:cxn modelId="{AED554D1-6A8D-F045-B00A-143E00A324EE}" srcId="{33289C04-3125-D445-A1D3-89EE6E613A97}" destId="{D7D69A92-BDE0-A446-B898-962CAAB2D0F6}" srcOrd="2" destOrd="0" parTransId="{8D30C563-13A0-2241-B8C8-5C4F45A71A60}" sibTransId="{F1FF7FA3-BD14-7B45-8794-3D7039D2D4CF}"/>
    <dgm:cxn modelId="{6694A2D4-0D7C-4041-902A-753B7C39ACC1}" type="presOf" srcId="{BD1C5925-EBE9-5945-9649-723A9CA93673}" destId="{22D740EB-41EF-F646-ADBD-F42FE6D14028}" srcOrd="0" destOrd="5" presId="urn:microsoft.com/office/officeart/2005/8/layout/hList1"/>
    <dgm:cxn modelId="{2799D8D4-1469-1D4D-9898-71D2DC9D64E3}" srcId="{870DED66-61BE-E749-A83E-EB3479C6011C}" destId="{CF428EA6-2A0A-974E-A84B-7A9C48CF3AF6}" srcOrd="8" destOrd="0" parTransId="{4A551977-3096-F14F-9248-A4C038577C41}" sibTransId="{F5B0B184-5ED4-5246-9D6F-F10D16523C48}"/>
    <dgm:cxn modelId="{C80BF0DE-6847-FF47-AF59-61729AE87331}" type="presOf" srcId="{27A5DD33-BDF1-DD47-90C2-663A6333D5F2}" destId="{DD895533-36CB-8149-BA36-20358E6F8C50}" srcOrd="0" destOrd="8" presId="urn:microsoft.com/office/officeart/2005/8/layout/hList1"/>
    <dgm:cxn modelId="{CC2547E3-28C9-2A47-8BA1-9EEE99609EF3}" type="presOf" srcId="{DE99FC27-038E-8E43-BA10-8561CA772FEA}" destId="{DD895533-36CB-8149-BA36-20358E6F8C50}" srcOrd="0" destOrd="10" presId="urn:microsoft.com/office/officeart/2005/8/layout/hList1"/>
    <dgm:cxn modelId="{E7C1D1E3-CDB9-D24F-B838-F6810228B528}" type="presOf" srcId="{68073AB6-0F89-7944-A423-499B14A108EB}" destId="{22D740EB-41EF-F646-ADBD-F42FE6D14028}" srcOrd="0" destOrd="11" presId="urn:microsoft.com/office/officeart/2005/8/layout/hList1"/>
    <dgm:cxn modelId="{86276BE6-1AB4-0A47-B887-F7B5A36BE4A2}" type="presOf" srcId="{E296C9A4-CA06-244A-8960-5FDB999B5724}" destId="{22D740EB-41EF-F646-ADBD-F42FE6D14028}" srcOrd="0" destOrd="14" presId="urn:microsoft.com/office/officeart/2005/8/layout/hList1"/>
    <dgm:cxn modelId="{A9B24FE7-A2EF-8842-90AA-39C634A02AE1}" srcId="{469D0F5B-0A7E-3040-9272-5DB22A2AD164}" destId="{ABAF43AE-EF87-6E45-B749-74CE3663DFFB}" srcOrd="0" destOrd="0" parTransId="{D848476C-7BD2-884F-B3E9-4FB5AF66C6D6}" sibTransId="{79EF2532-2BD5-CC48-9691-8EA865DF6B3E}"/>
    <dgm:cxn modelId="{AC7059E7-C27A-4F40-80EA-997230463A49}" type="presOf" srcId="{3BFC84E3-097E-8C49-B966-A3268F0FAD94}" destId="{DD895533-36CB-8149-BA36-20358E6F8C50}" srcOrd="0" destOrd="1" presId="urn:microsoft.com/office/officeart/2005/8/layout/hList1"/>
    <dgm:cxn modelId="{D8066FEF-0ED1-2A46-8703-27ADBC35EE2A}" srcId="{870DED66-61BE-E749-A83E-EB3479C6011C}" destId="{71F8C5F7-4008-E443-89F2-EE675BC51E47}" srcOrd="7" destOrd="0" parTransId="{A1A7990A-44B3-A546-91EA-F7D61EEB5C4A}" sibTransId="{2B6A9AA7-381C-404E-8E8B-48B947CED156}"/>
    <dgm:cxn modelId="{A99E63F0-2E45-534B-A1DB-3376A9069F5E}" srcId="{D69735A8-D0F0-F14F-B350-FC0FBD3CE0C7}" destId="{740FA52A-6A9F-9447-A735-81A453B2F643}" srcOrd="1" destOrd="0" parTransId="{8AA5754C-DEA1-6641-8AEB-967C53F3185C}" sibTransId="{3397B976-D4D2-1E42-A6B2-60BCF086127C}"/>
    <dgm:cxn modelId="{A5EB76F1-DAEE-FA4A-9E56-C491DF0B6F7A}" srcId="{D69735A8-D0F0-F14F-B350-FC0FBD3CE0C7}" destId="{BD1C5925-EBE9-5945-9649-723A9CA93673}" srcOrd="3" destOrd="0" parTransId="{537B0AE5-D7B7-3A4B-91A6-1B781C9D07B6}" sibTransId="{6DBC8689-E118-6A41-B965-A908F3AE2454}"/>
    <dgm:cxn modelId="{8416E7F9-E6C9-504E-8AC8-D6B969AEB0C7}" srcId="{870DED66-61BE-E749-A83E-EB3479C6011C}" destId="{6FFD5833-0684-AB44-8E64-62FEA9E0D772}" srcOrd="10" destOrd="0" parTransId="{2B66F2B0-9E2C-2845-972B-4D4B11FE46DF}" sibTransId="{37CC0AC3-6FF0-7341-B431-A13015EE98EA}"/>
    <dgm:cxn modelId="{A41D0BFB-5257-674E-9735-4E3FC065CEEE}" type="presOf" srcId="{8332173C-5451-7849-8218-A17196813944}" destId="{5F638B09-27DC-8349-A53F-7B236216988B}" srcOrd="0" destOrd="0" presId="urn:microsoft.com/office/officeart/2005/8/layout/hList1"/>
    <dgm:cxn modelId="{F68123FD-64FA-DA44-B2E8-0091FDC750A9}" type="presOf" srcId="{595CC7A0-61C2-654A-8B77-FB2EFB77E155}" destId="{DD895533-36CB-8149-BA36-20358E6F8C50}" srcOrd="0" destOrd="0" presId="urn:microsoft.com/office/officeart/2005/8/layout/hList1"/>
    <dgm:cxn modelId="{77B6C7A3-9943-1548-964F-7BC8E4C028F6}" type="presParOf" srcId="{5F638B09-27DC-8349-A53F-7B236216988B}" destId="{4DC7B6A3-3ECE-5149-8EEE-F40996842677}" srcOrd="0" destOrd="0" presId="urn:microsoft.com/office/officeart/2005/8/layout/hList1"/>
    <dgm:cxn modelId="{D7A0E362-4BA6-8541-8157-8FBEB6E04400}" type="presParOf" srcId="{4DC7B6A3-3ECE-5149-8EEE-F40996842677}" destId="{84AE284A-5AE2-B94E-A334-D75A54C56C92}" srcOrd="0" destOrd="0" presId="urn:microsoft.com/office/officeart/2005/8/layout/hList1"/>
    <dgm:cxn modelId="{F9F09301-A8D0-104F-9AAF-91B46D3BB676}" type="presParOf" srcId="{4DC7B6A3-3ECE-5149-8EEE-F40996842677}" destId="{22D740EB-41EF-F646-ADBD-F42FE6D14028}" srcOrd="1" destOrd="0" presId="urn:microsoft.com/office/officeart/2005/8/layout/hList1"/>
    <dgm:cxn modelId="{A07BFEC7-5993-C246-8285-F19007ADF1DB}" type="presParOf" srcId="{5F638B09-27DC-8349-A53F-7B236216988B}" destId="{183F4848-68F2-3B45-9E00-C63E71E60EBE}" srcOrd="1" destOrd="0" presId="urn:microsoft.com/office/officeart/2005/8/layout/hList1"/>
    <dgm:cxn modelId="{74A49627-4B8E-1642-9712-21A91E3C74E1}" type="presParOf" srcId="{5F638B09-27DC-8349-A53F-7B236216988B}" destId="{38B466EA-271E-2D48-AF13-5AB8E4B64490}" srcOrd="2" destOrd="0" presId="urn:microsoft.com/office/officeart/2005/8/layout/hList1"/>
    <dgm:cxn modelId="{858675E6-F783-FA41-A4C7-5ED586DFA4CC}" type="presParOf" srcId="{38B466EA-271E-2D48-AF13-5AB8E4B64490}" destId="{5D9309CB-6E55-6B48-B058-517BE0BFD8E7}" srcOrd="0" destOrd="0" presId="urn:microsoft.com/office/officeart/2005/8/layout/hList1"/>
    <dgm:cxn modelId="{7A6EBD0C-AA7C-F549-86B5-295899FE0E57}" type="presParOf" srcId="{38B466EA-271E-2D48-AF13-5AB8E4B64490}" destId="{DD895533-36CB-8149-BA36-20358E6F8C50}" srcOrd="1" destOrd="0" presId="urn:microsoft.com/office/officeart/2005/8/layout/hList1"/>
    <dgm:cxn modelId="{10028A4E-231A-CE42-AA1D-1571E475B466}" type="presParOf" srcId="{5F638B09-27DC-8349-A53F-7B236216988B}" destId="{397F9784-4BF8-AF45-9778-17A196014821}" srcOrd="3" destOrd="0" presId="urn:microsoft.com/office/officeart/2005/8/layout/hList1"/>
    <dgm:cxn modelId="{D58BA110-3D1E-5C42-BE92-4DAFFC66ACDD}" type="presParOf" srcId="{5F638B09-27DC-8349-A53F-7B236216988B}" destId="{1E13FBD2-8DE9-0545-9535-C5F6DAF7F688}" srcOrd="4" destOrd="0" presId="urn:microsoft.com/office/officeart/2005/8/layout/hList1"/>
    <dgm:cxn modelId="{97F5A642-3B9B-BF44-8225-E5EBB9135F5D}" type="presParOf" srcId="{1E13FBD2-8DE9-0545-9535-C5F6DAF7F688}" destId="{E6479DF3-59AB-5A4F-9362-AB3346CBFDF3}" srcOrd="0" destOrd="0" presId="urn:microsoft.com/office/officeart/2005/8/layout/hList1"/>
    <dgm:cxn modelId="{3D5A290F-76C6-F64A-A62D-94D17DF7D5CA}" type="presParOf" srcId="{1E13FBD2-8DE9-0545-9535-C5F6DAF7F688}" destId="{833E26F0-8088-174E-B1A8-D4B5FA662D0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E284A-5AE2-B94E-A334-D75A54C56C92}">
      <dsp:nvSpPr>
        <dsp:cNvPr id="0" name=""/>
        <dsp:cNvSpPr/>
      </dsp:nvSpPr>
      <dsp:spPr>
        <a:xfrm>
          <a:off x="3536" y="124323"/>
          <a:ext cx="3447650" cy="374400"/>
        </a:xfrm>
        <a:prstGeom prst="rect">
          <a:avLst/>
        </a:prstGeom>
        <a:solidFill>
          <a:schemeClr val="tx2"/>
        </a:solidFill>
        <a:ln w="12700" cap="flat" cmpd="sng" algn="ctr">
          <a:solidFill>
            <a:schemeClr val="tx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a:latin typeface="Open Sans"/>
              <a:ea typeface="ＭＳ Ｐゴシック" charset="0"/>
              <a:cs typeface="Open Sans"/>
            </a:rPr>
            <a:t>Application Envisioning &amp; Architecture</a:t>
          </a:r>
          <a:endParaRPr lang="en-US" sz="1300" kern="1200" dirty="0">
            <a:latin typeface="Open Sans"/>
            <a:cs typeface="Open Sans"/>
          </a:endParaRPr>
        </a:p>
      </dsp:txBody>
      <dsp:txXfrm>
        <a:off x="3536" y="124323"/>
        <a:ext cx="3447650" cy="374400"/>
      </dsp:txXfrm>
    </dsp:sp>
    <dsp:sp modelId="{22D740EB-41EF-F646-ADBD-F42FE6D14028}">
      <dsp:nvSpPr>
        <dsp:cNvPr id="0" name=""/>
        <dsp:cNvSpPr/>
      </dsp:nvSpPr>
      <dsp:spPr>
        <a:xfrm>
          <a:off x="3536" y="498723"/>
          <a:ext cx="3447650" cy="3711240"/>
        </a:xfrm>
        <a:prstGeom prst="rect">
          <a:avLst/>
        </a:prstGeom>
        <a:solidFill>
          <a:schemeClr val="tx2">
            <a:lumMod val="10000"/>
            <a:lumOff val="90000"/>
            <a:alpha val="90000"/>
          </a:schemeClr>
        </a:solidFill>
        <a:ln w="12700" cap="flat" cmpd="sng" algn="ctr">
          <a:solidFill>
            <a:schemeClr val="tx2">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solidFill>
                <a:schemeClr val="tx2"/>
              </a:solidFill>
              <a:latin typeface="Open Sans"/>
              <a:cs typeface="Open Sans"/>
            </a:rPr>
            <a:t>Requirements</a:t>
          </a:r>
        </a:p>
        <a:p>
          <a:pPr marL="114300" lvl="1" indent="-114300" algn="l" defTabSz="577850">
            <a:lnSpc>
              <a:spcPct val="90000"/>
            </a:lnSpc>
            <a:spcBef>
              <a:spcPct val="0"/>
            </a:spcBef>
            <a:spcAft>
              <a:spcPct val="15000"/>
            </a:spcAft>
            <a:buChar char="•"/>
          </a:pPr>
          <a:r>
            <a:rPr lang="en-US" sz="1300" kern="1200">
              <a:solidFill>
                <a:schemeClr val="tx2"/>
              </a:solidFill>
              <a:latin typeface="Open Sans"/>
              <a:cs typeface="Open Sans"/>
            </a:rPr>
            <a:t>Design</a:t>
          </a:r>
        </a:p>
        <a:p>
          <a:pPr marL="228600" lvl="2" indent="-114300" algn="l" defTabSz="577850">
            <a:lnSpc>
              <a:spcPct val="90000"/>
            </a:lnSpc>
            <a:spcBef>
              <a:spcPct val="0"/>
            </a:spcBef>
            <a:spcAft>
              <a:spcPct val="15000"/>
            </a:spcAft>
            <a:buChar char="•"/>
          </a:pPr>
          <a:r>
            <a:rPr lang="en-US" sz="1300" kern="1200" dirty="0">
              <a:solidFill>
                <a:schemeClr val="tx2"/>
              </a:solidFill>
              <a:latin typeface="Open Sans"/>
              <a:cs typeface="Open Sans"/>
            </a:rPr>
            <a:t>Application</a:t>
          </a:r>
        </a:p>
        <a:p>
          <a:pPr marL="228600" lvl="2" indent="-114300" algn="l" defTabSz="577850">
            <a:lnSpc>
              <a:spcPct val="90000"/>
            </a:lnSpc>
            <a:spcBef>
              <a:spcPct val="0"/>
            </a:spcBef>
            <a:spcAft>
              <a:spcPct val="15000"/>
            </a:spcAft>
            <a:buChar char="•"/>
          </a:pPr>
          <a:r>
            <a:rPr lang="en-US" sz="1300" kern="1200" dirty="0">
              <a:solidFill>
                <a:schemeClr val="tx2"/>
              </a:solidFill>
              <a:latin typeface="Open Sans"/>
              <a:cs typeface="Open Sans"/>
            </a:rPr>
            <a:t>UI / UX</a:t>
          </a:r>
        </a:p>
        <a:p>
          <a:pPr marL="228600" lvl="2" indent="-114300" algn="l" defTabSz="577850">
            <a:lnSpc>
              <a:spcPct val="90000"/>
            </a:lnSpc>
            <a:spcBef>
              <a:spcPct val="0"/>
            </a:spcBef>
            <a:spcAft>
              <a:spcPct val="15000"/>
            </a:spcAft>
            <a:buChar char="•"/>
          </a:pPr>
          <a:r>
            <a:rPr lang="en-US" sz="1300" kern="1200">
              <a:solidFill>
                <a:schemeClr val="tx2"/>
              </a:solidFill>
              <a:latin typeface="Open Sans"/>
              <a:cs typeface="Open Sans"/>
            </a:rPr>
            <a:t>Service / DB</a:t>
          </a:r>
        </a:p>
        <a:p>
          <a:pPr marL="228600" lvl="2" indent="-114300" algn="l" defTabSz="577850">
            <a:lnSpc>
              <a:spcPct val="90000"/>
            </a:lnSpc>
            <a:spcBef>
              <a:spcPct val="0"/>
            </a:spcBef>
            <a:spcAft>
              <a:spcPct val="15000"/>
            </a:spcAft>
            <a:buChar char="•"/>
          </a:pPr>
          <a:r>
            <a:rPr lang="en-US" sz="1300" kern="1200" dirty="0">
              <a:solidFill>
                <a:schemeClr val="tx2"/>
              </a:solidFill>
              <a:latin typeface="Open Sans"/>
              <a:cs typeface="Open Sans"/>
            </a:rPr>
            <a:t>Cloud</a:t>
          </a:r>
        </a:p>
        <a:p>
          <a:pPr marL="228600" lvl="2" indent="-114300" algn="l" defTabSz="577850">
            <a:lnSpc>
              <a:spcPct val="90000"/>
            </a:lnSpc>
            <a:spcBef>
              <a:spcPct val="0"/>
            </a:spcBef>
            <a:spcAft>
              <a:spcPct val="15000"/>
            </a:spcAft>
            <a:buChar char="•"/>
          </a:pPr>
          <a:r>
            <a:rPr lang="en-US" sz="1300" kern="1200" dirty="0">
              <a:solidFill>
                <a:schemeClr val="tx2"/>
              </a:solidFill>
              <a:latin typeface="Open Sans"/>
              <a:cs typeface="Open Sans"/>
            </a:rPr>
            <a:t>Intelligent Solutions</a:t>
          </a:r>
        </a:p>
        <a:p>
          <a:pPr marL="114300" lvl="1" indent="-114300" algn="l" defTabSz="577850">
            <a:lnSpc>
              <a:spcPct val="90000"/>
            </a:lnSpc>
            <a:spcBef>
              <a:spcPct val="0"/>
            </a:spcBef>
            <a:spcAft>
              <a:spcPct val="15000"/>
            </a:spcAft>
            <a:buChar char="•"/>
          </a:pPr>
          <a:r>
            <a:rPr lang="en-US" sz="1300" kern="1200" dirty="0">
              <a:solidFill>
                <a:schemeClr val="tx2"/>
              </a:solidFill>
              <a:latin typeface="Open Sans"/>
              <a:cs typeface="Open Sans"/>
            </a:rPr>
            <a:t>Data and Knowledge Systems</a:t>
          </a:r>
        </a:p>
        <a:p>
          <a:pPr marL="114300" lvl="1" indent="-114300" algn="l" defTabSz="577850">
            <a:lnSpc>
              <a:spcPct val="90000"/>
            </a:lnSpc>
            <a:spcBef>
              <a:spcPct val="0"/>
            </a:spcBef>
            <a:spcAft>
              <a:spcPct val="15000"/>
            </a:spcAft>
            <a:buChar char="•"/>
          </a:pPr>
          <a:r>
            <a:rPr lang="en-US" sz="1300" kern="1200">
              <a:solidFill>
                <a:schemeClr val="tx2"/>
              </a:solidFill>
              <a:latin typeface="Open Sans"/>
              <a:cs typeface="Open Sans"/>
            </a:rPr>
            <a:t>Containers / Serverless / Virtualization</a:t>
          </a:r>
        </a:p>
        <a:p>
          <a:pPr marL="114300" lvl="1" indent="-114300" algn="l" defTabSz="577850">
            <a:lnSpc>
              <a:spcPct val="90000"/>
            </a:lnSpc>
            <a:spcBef>
              <a:spcPct val="0"/>
            </a:spcBef>
            <a:spcAft>
              <a:spcPct val="15000"/>
            </a:spcAft>
            <a:buChar char="•"/>
          </a:pPr>
          <a:r>
            <a:rPr lang="en-US" sz="1300" kern="1200" dirty="0">
              <a:solidFill>
                <a:schemeClr val="tx2"/>
              </a:solidFill>
              <a:latin typeface="Open Sans"/>
              <a:cs typeface="Open Sans"/>
            </a:rPr>
            <a:t>SQL / NoSQL / DW</a:t>
          </a:r>
        </a:p>
        <a:p>
          <a:pPr marL="114300" lvl="1" indent="-114300" algn="l" defTabSz="577850">
            <a:lnSpc>
              <a:spcPct val="90000"/>
            </a:lnSpc>
            <a:spcBef>
              <a:spcPct val="0"/>
            </a:spcBef>
            <a:spcAft>
              <a:spcPct val="15000"/>
            </a:spcAft>
            <a:buChar char="•"/>
          </a:pPr>
          <a:r>
            <a:rPr lang="en-US" sz="1300" kern="1200">
              <a:solidFill>
                <a:schemeClr val="tx2"/>
              </a:solidFill>
              <a:latin typeface="Open Sans"/>
              <a:cs typeface="Open Sans"/>
            </a:rPr>
            <a:t>Platform Selection</a:t>
          </a:r>
        </a:p>
        <a:p>
          <a:pPr marL="114300" lvl="1" indent="-114300" algn="l" defTabSz="577850">
            <a:lnSpc>
              <a:spcPct val="90000"/>
            </a:lnSpc>
            <a:spcBef>
              <a:spcPct val="0"/>
            </a:spcBef>
            <a:spcAft>
              <a:spcPct val="15000"/>
            </a:spcAft>
            <a:buChar char="•"/>
          </a:pPr>
          <a:r>
            <a:rPr lang="en-US" sz="1300" kern="1200">
              <a:solidFill>
                <a:schemeClr val="tx2"/>
              </a:solidFill>
              <a:latin typeface="Open Sans"/>
              <a:cs typeface="Open Sans"/>
            </a:rPr>
            <a:t>Mobile Strategies</a:t>
          </a:r>
        </a:p>
        <a:p>
          <a:pPr marL="114300" lvl="1" indent="-114300" algn="l" defTabSz="577850">
            <a:lnSpc>
              <a:spcPct val="90000"/>
            </a:lnSpc>
            <a:spcBef>
              <a:spcPct val="0"/>
            </a:spcBef>
            <a:spcAft>
              <a:spcPct val="15000"/>
            </a:spcAft>
            <a:buChar char="•"/>
          </a:pPr>
          <a:r>
            <a:rPr lang="en-US" sz="1300" kern="1200">
              <a:solidFill>
                <a:schemeClr val="tx2"/>
              </a:solidFill>
              <a:latin typeface="Open Sans"/>
              <a:cs typeface="Open Sans"/>
            </a:rPr>
            <a:t>Methodologies</a:t>
          </a:r>
        </a:p>
        <a:p>
          <a:pPr marL="114300" lvl="1" indent="-114300" algn="l" defTabSz="577850">
            <a:lnSpc>
              <a:spcPct val="90000"/>
            </a:lnSpc>
            <a:spcBef>
              <a:spcPct val="0"/>
            </a:spcBef>
            <a:spcAft>
              <a:spcPct val="15000"/>
            </a:spcAft>
            <a:buChar char="•"/>
          </a:pPr>
          <a:r>
            <a:rPr lang="en-US" sz="1300" kern="1200" dirty="0">
              <a:solidFill>
                <a:schemeClr val="tx2"/>
              </a:solidFill>
              <a:latin typeface="Open Sans"/>
              <a:cs typeface="Open Sans"/>
            </a:rPr>
            <a:t>Project / Team Management</a:t>
          </a:r>
        </a:p>
        <a:p>
          <a:pPr marL="114300" lvl="1" indent="-114300" algn="l" defTabSz="577850">
            <a:lnSpc>
              <a:spcPct val="90000"/>
            </a:lnSpc>
            <a:spcBef>
              <a:spcPct val="0"/>
            </a:spcBef>
            <a:spcAft>
              <a:spcPct val="15000"/>
            </a:spcAft>
            <a:buChar char="•"/>
          </a:pPr>
          <a:r>
            <a:rPr lang="en-US" sz="1300" kern="1200">
              <a:solidFill>
                <a:schemeClr val="tx2"/>
              </a:solidFill>
              <a:latin typeface="Open Sans"/>
              <a:cs typeface="Open Sans"/>
            </a:rPr>
            <a:t>“</a:t>
          </a:r>
          <a:r>
            <a:rPr lang="en-US" sz="1300" kern="1200" err="1">
              <a:solidFill>
                <a:schemeClr val="tx2"/>
              </a:solidFill>
              <a:latin typeface="Open Sans"/>
              <a:cs typeface="Open Sans"/>
            </a:rPr>
            <a:t>Waveseeking</a:t>
          </a:r>
          <a:r>
            <a:rPr lang="en-US" sz="1300" kern="1200">
              <a:solidFill>
                <a:schemeClr val="tx2"/>
              </a:solidFill>
              <a:latin typeface="Open Sans"/>
              <a:cs typeface="Open Sans"/>
            </a:rPr>
            <a:t>”</a:t>
          </a:r>
        </a:p>
      </dsp:txBody>
      <dsp:txXfrm>
        <a:off x="3536" y="498723"/>
        <a:ext cx="3447650" cy="3711240"/>
      </dsp:txXfrm>
    </dsp:sp>
    <dsp:sp modelId="{5D9309CB-6E55-6B48-B058-517BE0BFD8E7}">
      <dsp:nvSpPr>
        <dsp:cNvPr id="0" name=""/>
        <dsp:cNvSpPr/>
      </dsp:nvSpPr>
      <dsp:spPr>
        <a:xfrm>
          <a:off x="3933857" y="124323"/>
          <a:ext cx="3447650" cy="374400"/>
        </a:xfrm>
        <a:prstGeom prst="rect">
          <a:avLst/>
        </a:prstGeom>
        <a:solidFill>
          <a:schemeClr val="tx2"/>
        </a:solidFill>
        <a:ln w="12700" cap="flat" cmpd="sng" algn="ctr">
          <a:solidFill>
            <a:schemeClr val="accent1"/>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latin typeface="Open Sans"/>
              <a:ea typeface="ＭＳ Ｐゴシック" charset="0"/>
              <a:cs typeface="Open Sans"/>
            </a:rPr>
            <a:t>Development</a:t>
          </a:r>
        </a:p>
      </dsp:txBody>
      <dsp:txXfrm>
        <a:off x="3933857" y="124323"/>
        <a:ext cx="3447650" cy="374400"/>
      </dsp:txXfrm>
    </dsp:sp>
    <dsp:sp modelId="{DD895533-36CB-8149-BA36-20358E6F8C50}">
      <dsp:nvSpPr>
        <dsp:cNvPr id="0" name=""/>
        <dsp:cNvSpPr/>
      </dsp:nvSpPr>
      <dsp:spPr>
        <a:xfrm>
          <a:off x="3933857" y="498723"/>
          <a:ext cx="3447650" cy="3711240"/>
        </a:xfrm>
        <a:prstGeom prst="rect">
          <a:avLst/>
        </a:prstGeom>
        <a:solidFill>
          <a:schemeClr val="tx2">
            <a:lumMod val="10000"/>
            <a:lumOff val="90000"/>
            <a:alpha val="90000"/>
          </a:schemeClr>
        </a:solidFill>
        <a:ln w="12700" cap="flat" cmpd="sng" algn="ctr">
          <a:solidFill>
            <a:srgbClr val="1F47AC">
              <a:alpha val="90000"/>
            </a:srgb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solidFill>
                <a:schemeClr val="tx2"/>
              </a:solidFill>
              <a:latin typeface="Open Sans"/>
              <a:ea typeface="ＭＳ Ｐゴシック" charset="0"/>
              <a:cs typeface="Open Sans"/>
            </a:rPr>
            <a:t>Application Development</a:t>
          </a:r>
        </a:p>
        <a:p>
          <a:pPr marL="228600" lvl="2"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Consumer</a:t>
          </a:r>
        </a:p>
        <a:p>
          <a:pPr marL="228600" lvl="2"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Enterprise</a:t>
          </a:r>
        </a:p>
        <a:p>
          <a:pPr marL="228600" lvl="2"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Mobile</a:t>
          </a:r>
        </a:p>
        <a:p>
          <a:pPr marL="228600" lvl="2" indent="-114300" algn="l" defTabSz="577850">
            <a:lnSpc>
              <a:spcPct val="90000"/>
            </a:lnSpc>
            <a:spcBef>
              <a:spcPct val="0"/>
            </a:spcBef>
            <a:spcAft>
              <a:spcPct val="15000"/>
            </a:spcAft>
            <a:buChar char="•"/>
          </a:pPr>
          <a:r>
            <a:rPr lang="en-US" sz="1300" kern="1200" dirty="0">
              <a:solidFill>
                <a:schemeClr val="tx2"/>
              </a:solidFill>
              <a:latin typeface="Open Sans"/>
              <a:ea typeface="ＭＳ Ｐゴシック" charset="0"/>
              <a:cs typeface="Open Sans"/>
            </a:rPr>
            <a:t>Cloud</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Web / JS / Java / .NET / Python</a:t>
          </a:r>
        </a:p>
        <a:p>
          <a:pPr marL="114300" lvl="1" indent="-114300" algn="l" defTabSz="577850">
            <a:lnSpc>
              <a:spcPct val="90000"/>
            </a:lnSpc>
            <a:spcBef>
              <a:spcPct val="0"/>
            </a:spcBef>
            <a:spcAft>
              <a:spcPct val="15000"/>
            </a:spcAft>
            <a:buChar char="•"/>
          </a:pPr>
          <a:r>
            <a:rPr lang="en-US" sz="1300" kern="1200" dirty="0">
              <a:solidFill>
                <a:schemeClr val="tx2"/>
              </a:solidFill>
              <a:latin typeface="Open Sans"/>
              <a:ea typeface="ＭＳ Ｐゴシック" charset="0"/>
              <a:cs typeface="Open Sans"/>
            </a:rPr>
            <a:t>Backend Services</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Code Reusability</a:t>
          </a:r>
        </a:p>
        <a:p>
          <a:pPr marL="114300" lvl="1" indent="-114300" algn="l" defTabSz="577850">
            <a:lnSpc>
              <a:spcPct val="90000"/>
            </a:lnSpc>
            <a:spcBef>
              <a:spcPct val="0"/>
            </a:spcBef>
            <a:spcAft>
              <a:spcPct val="15000"/>
            </a:spcAft>
            <a:buChar char="•"/>
          </a:pPr>
          <a:r>
            <a:rPr lang="en-US" sz="1300" kern="1200">
              <a:solidFill>
                <a:schemeClr val="tx2"/>
              </a:solidFill>
              <a:latin typeface="Open Sans"/>
              <a:cs typeface="Open Sans"/>
            </a:rPr>
            <a:t>DevOps / CICD</a:t>
          </a:r>
          <a:endParaRPr lang="en-US" sz="1300" kern="1200">
            <a:solidFill>
              <a:schemeClr val="tx2"/>
            </a:solidFill>
            <a:latin typeface="Open Sans"/>
            <a:ea typeface="ＭＳ Ｐゴシック" charset="0"/>
            <a:cs typeface="Open Sans"/>
          </a:endParaRP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Cloud Services</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SQL</a:t>
          </a:r>
          <a:r>
            <a:rPr lang="en-US" sz="1300" kern="1200" baseline="0">
              <a:solidFill>
                <a:schemeClr val="tx2"/>
              </a:solidFill>
              <a:latin typeface="Open Sans"/>
              <a:ea typeface="ＭＳ Ｐゴシック" charset="0"/>
              <a:cs typeface="Open Sans"/>
            </a:rPr>
            <a:t> / NoSQL </a:t>
          </a:r>
          <a:r>
            <a:rPr lang="en-US" sz="1300" kern="1200">
              <a:solidFill>
                <a:schemeClr val="tx2"/>
              </a:solidFill>
              <a:latin typeface="Open Sans"/>
              <a:ea typeface="ＭＳ Ｐゴシック" charset="0"/>
              <a:cs typeface="Open Sans"/>
            </a:rPr>
            <a:t>/ DW</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Reporting / BI / Data Science</a:t>
          </a:r>
        </a:p>
        <a:p>
          <a:pPr marL="114300" lvl="1" indent="-114300" algn="l" defTabSz="577850">
            <a:lnSpc>
              <a:spcPct val="90000"/>
            </a:lnSpc>
            <a:spcBef>
              <a:spcPct val="0"/>
            </a:spcBef>
            <a:spcAft>
              <a:spcPct val="15000"/>
            </a:spcAft>
            <a:buChar char="•"/>
          </a:pPr>
          <a:r>
            <a:rPr lang="en-US" sz="1300" kern="1200" dirty="0">
              <a:solidFill>
                <a:schemeClr val="tx2"/>
              </a:solidFill>
              <a:latin typeface="Open Sans"/>
              <a:ea typeface="ＭＳ Ｐゴシック" charset="0"/>
              <a:cs typeface="Open Sans"/>
            </a:rPr>
            <a:t>LLM, RAG, Agentic, Model Context Host</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Security</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Infrastructure</a:t>
          </a:r>
        </a:p>
      </dsp:txBody>
      <dsp:txXfrm>
        <a:off x="3933857" y="498723"/>
        <a:ext cx="3447650" cy="3711240"/>
      </dsp:txXfrm>
    </dsp:sp>
    <dsp:sp modelId="{E6479DF3-59AB-5A4F-9362-AB3346CBFDF3}">
      <dsp:nvSpPr>
        <dsp:cNvPr id="0" name=""/>
        <dsp:cNvSpPr/>
      </dsp:nvSpPr>
      <dsp:spPr>
        <a:xfrm>
          <a:off x="7864178" y="124323"/>
          <a:ext cx="3447650" cy="374400"/>
        </a:xfrm>
        <a:prstGeom prst="rect">
          <a:avLst/>
        </a:prstGeom>
        <a:solidFill>
          <a:schemeClr val="tx2"/>
        </a:solidFill>
        <a:ln w="12700" cap="flat" cmpd="sng" algn="ctr">
          <a:solidFill>
            <a:schemeClr val="tx2"/>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latin typeface="Open Sans"/>
              <a:ea typeface="ＭＳ Ｐゴシック" charset="0"/>
              <a:cs typeface="Open Sans"/>
            </a:rPr>
            <a:t>Training &amp; Mentoring</a:t>
          </a:r>
        </a:p>
      </dsp:txBody>
      <dsp:txXfrm>
        <a:off x="7864178" y="124323"/>
        <a:ext cx="3447650" cy="374400"/>
      </dsp:txXfrm>
    </dsp:sp>
    <dsp:sp modelId="{833E26F0-8088-174E-B1A8-D4B5FA662D02}">
      <dsp:nvSpPr>
        <dsp:cNvPr id="0" name=""/>
        <dsp:cNvSpPr/>
      </dsp:nvSpPr>
      <dsp:spPr>
        <a:xfrm>
          <a:off x="7864178" y="498723"/>
          <a:ext cx="3447650" cy="3711240"/>
        </a:xfrm>
        <a:prstGeom prst="rect">
          <a:avLst/>
        </a:prstGeom>
        <a:solidFill>
          <a:schemeClr val="tx2">
            <a:lumMod val="10000"/>
            <a:lumOff val="90000"/>
            <a:alpha val="90000"/>
          </a:schemeClr>
        </a:solidFill>
        <a:ln w="12700" cap="flat" cmpd="sng" algn="ctr">
          <a:solidFill>
            <a:schemeClr val="tx2">
              <a:alpha val="9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Brown Bag Lunches</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Boot Camps</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Technical Roundtables</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Code Reviews</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Targeted Mentoring</a:t>
          </a:r>
        </a:p>
        <a:p>
          <a:pPr marL="114300" lvl="1" indent="-114300" algn="l" defTabSz="577850">
            <a:lnSpc>
              <a:spcPct val="90000"/>
            </a:lnSpc>
            <a:spcBef>
              <a:spcPct val="0"/>
            </a:spcBef>
            <a:spcAft>
              <a:spcPct val="15000"/>
            </a:spcAft>
            <a:buChar char="•"/>
          </a:pPr>
          <a:r>
            <a:rPr lang="en-US" sz="1300" kern="1200">
              <a:solidFill>
                <a:schemeClr val="tx2"/>
              </a:solidFill>
              <a:latin typeface="Open Sans"/>
              <a:ea typeface="ＭＳ Ｐゴシック" charset="0"/>
              <a:cs typeface="Open Sans"/>
            </a:rPr>
            <a:t>Strategic Planning</a:t>
          </a:r>
        </a:p>
      </dsp:txBody>
      <dsp:txXfrm>
        <a:off x="7864178" y="498723"/>
        <a:ext cx="3447650" cy="371124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Open with the shift in what enterprise data does. Establish that this is a data-governance and security session—not only a model-security session.</a:t>
            </a:r>
            <a:br>
              <a:rPr lang="en-US" dirty="0"/>
            </a:br>
            <a:endParaRPr lang="en-US" dirty="0"/>
          </a:p>
          <a:p>
            <a:r>
              <a:rPr lang="en-US" dirty="0"/>
              <a:t>Open up with myself, security for 2 decades, AI and security 4 years plus - AI, thinking about guardrails, protecting DSI's clients and I want this to be interactive - could be abstract and dry, but I expect something is relevant to each of you.</a:t>
            </a:r>
          </a:p>
          <a:p>
            <a:endParaRPr lang="en-US" dirty="0"/>
          </a:p>
          <a:p>
            <a:r>
              <a:rPr lang="en-US" dirty="0"/>
              <a:t>Ask if any audience is on an active production project using LLMs, agents, data augmentation, model context hosts.  Ask about audience technical scope – any architects, developers, front lines with LLM implementations?</a:t>
            </a:r>
          </a:p>
          <a:p>
            <a:r>
              <a:rPr lang="en-US" dirty="0"/>
              <a:t>Tell audience that I'll check in every couple of slides - keep us relevant.  Keep any questions, any thoughts handy.</a:t>
            </a:r>
            <a:endParaRPr dirty="0"/>
          </a:p>
          <a:p>
            <a:endParaRPr dirty="0"/>
          </a:p>
          <a:p>
            <a:r>
              <a:rPr dirty="0"/>
              <a:t>[Sources]</a:t>
            </a:r>
          </a:p>
          <a:p>
            <a:r>
              <a:rPr dirty="0"/>
              <a:t>- https://</a:t>
            </a:r>
            <a:r>
              <a:rPr dirty="0" err="1"/>
              <a:t>github.com</a:t>
            </a:r>
            <a:r>
              <a:rPr dirty="0"/>
              <a:t>/GenAI-Security-Project/GenAI-LLM-Top10/blob/main/2026/final/LLM05_DataModelPoisoning.md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Mark Roxberry</a:t>
            </a:r>
          </a:p>
          <a:p>
            <a:r>
              <a:rPr dirty="0"/>
              <a:t>Principal Consultant, Security &amp; Intelligent Solutions, Database Solutions Inc. (21 years).</a:t>
            </a:r>
          </a:p>
          <a:p>
            <a:r>
              <a:rPr dirty="0"/>
              <a:t>Practice Lead: Cloud Solutions, Security Solutions, Intelligent Solutions.</a:t>
            </a:r>
          </a:p>
          <a:p>
            <a:r>
              <a:rPr dirty="0"/>
              <a:t>Clients: Eurofins (global laboratory networks), Ocean Casino Resort, UnitedHealth Group, ADT, Microsoft, HealthVerity, DIRECTV, Lockheed Martin, Penn Medicine.</a:t>
            </a:r>
          </a:p>
          <a:p>
            <a:r>
              <a:rPr dirty="0"/>
              <a:t>Sectors: healthcare, gaming &amp; hospitality, financial services, defense, media &amp; entertainment.</a:t>
            </a:r>
          </a:p>
          <a:p>
            <a:r>
              <a:rPr dirty="0"/>
              <a:t>CISSP, CEH. Penn State BS Russian Technical Translation. Minors: Political Science, Business Administration, Biology.</a:t>
            </a:r>
          </a:p>
          <a:p>
            <a:r>
              <a:rPr dirty="0"/>
              <a:t>Linguist: Russian technical translation, natural language systems, structured language and machine language parallels.</a:t>
            </a:r>
          </a:p>
          <a:p>
            <a:r>
              <a:rPr dirty="0"/>
              <a:t>AI architecture: RAG, agentic workflows, prompt engineering, confidential computing, MCP integrations.</a:t>
            </a:r>
          </a:p>
          <a:p>
            <a:r>
              <a:rPr dirty="0"/>
              <a:t>Cloud security: Azure, AWS, Zero Trust, attestation, multi-tenant encryption platforms.</a:t>
            </a:r>
          </a:p>
          <a:p>
            <a:r>
              <a:rPr dirty="0"/>
              <a:t>Data: vectorized knowledge ingestion, semantic enrichment, Kafka streams, edge-to-enterprise pipelines.</a:t>
            </a:r>
          </a:p>
          <a:p>
            <a:r>
              <a:rPr dirty="0"/>
              <a:t>Project Lead, OWASP HACTU8, ethical AI hacking and model security testing.</a:t>
            </a:r>
          </a:p>
          <a:p>
            <a:r>
              <a:rPr dirty="0"/>
              <a:t>Working Group Lead, Data and Model Poisoning. Current talk designation: LLM05:2026, previously LLM04.</a:t>
            </a:r>
          </a:p>
          <a:p>
            <a:r>
              <a:rPr dirty="0"/>
              <a:t>Speaker: DAMA Philadelphia, Penn Medicine Analytics &amp; AI Day, OWASP AppSec Europe.</a:t>
            </a:r>
          </a:p>
          <a:p>
            <a:r>
              <a:rPr dirty="0"/>
              <a:t>Builder: </a:t>
            </a:r>
            <a:r>
              <a:rPr dirty="0" err="1"/>
              <a:t>SwiftUI</a:t>
            </a:r>
            <a:r>
              <a:rPr dirty="0"/>
              <a:t> apps, </a:t>
            </a:r>
            <a:r>
              <a:rPr dirty="0" err="1"/>
              <a:t>MicroPython</a:t>
            </a:r>
            <a:r>
              <a:rPr dirty="0"/>
              <a:t> automations, edge AI, IoT, robotics.</a:t>
            </a:r>
          </a:p>
          <a:p>
            <a:r>
              <a:rPr dirty="0"/>
              <a:t>Writer: technical blogger, fiction, game design.</a:t>
            </a:r>
          </a:p>
          <a:p>
            <a:r>
              <a:rPr dirty="0"/>
              <a:t>Philosophy, history, theology: systems of meaning as much as systems of code.</a:t>
            </a:r>
          </a:p>
          <a:p>
            <a:r>
              <a:rPr dirty="0" err="1"/>
              <a:t>markrox.dev</a:t>
            </a:r>
            <a:r>
              <a:rPr dirty="0"/>
              <a:t>, </a:t>
            </a:r>
            <a:r>
              <a:rPr dirty="0" err="1"/>
              <a:t>markrox.ai</a:t>
            </a:r>
            <a:r>
              <a:rPr dirty="0"/>
              <a:t>, </a:t>
            </a:r>
            <a:r>
              <a:rPr dirty="0" err="1"/>
              <a:t>linkedin.com</a:t>
            </a:r>
            <a:r>
              <a:rPr dirty="0"/>
              <a:t>/in/</a:t>
            </a:r>
            <a:r>
              <a:rPr dirty="0" err="1"/>
              <a:t>markrox</a:t>
            </a:r>
            <a:r>
              <a:rPr dirty="0"/>
              <a:t>.</a:t>
            </a:r>
          </a:p>
          <a:p>
            <a:endParaRPr dirty="0"/>
          </a:p>
          <a:p>
            <a:r>
              <a:rPr dirty="0"/>
              <a:t>[Sources]</a:t>
            </a:r>
          </a:p>
          <a:p>
            <a:r>
              <a:rPr dirty="0"/>
              <a:t>Biography and client list supplied by Mark Roxberry in this conversation.</a:t>
            </a:r>
          </a:p>
          <a:p>
            <a:r>
              <a:rPr dirty="0"/>
              <a:t>LLM05:2026 designation supplied and confirmed earlier in this conversation: https://</a:t>
            </a:r>
            <a:r>
              <a:rPr dirty="0" err="1"/>
              <a:t>github.com</a:t>
            </a:r>
            <a:r>
              <a:rPr dirty="0"/>
              <a:t>/GenAI-Security-Project/GenAI-LLM-Top10/blob/main/2026/final/LLM05_DataModelPoisoning.md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Inciting incident - </a:t>
            </a:r>
            <a:r>
              <a:rPr lang="en-US" dirty="0" err="1"/>
              <a:t>HuggingFace</a:t>
            </a:r>
            <a:r>
              <a:rPr lang="en-US" dirty="0"/>
              <a:t> breach by OpenAI agent:</a:t>
            </a:r>
          </a:p>
          <a:p>
            <a:endParaRPr lang="en-US" dirty="0"/>
          </a:p>
          <a:p>
            <a:r>
              <a:rPr lang="en-US" dirty="0"/>
              <a:t>OpenAI triggered the incident by removing all safety guardrails from pre-release models during an internal stress test, which immediately bypassed containment to launch an autonomous cyberattack against Hugging Face.</a:t>
            </a:r>
          </a:p>
          <a:p>
            <a:endParaRPr lang="en-US" dirty="0"/>
          </a:p>
          <a:p>
            <a:r>
              <a:rPr lang="en-US" b="1" dirty="0">
                <a:solidFill>
                  <a:srgbClr val="00B050"/>
                </a:solidFill>
              </a:rPr>
              <a:t>This event is the equivalent, IMHO, of letting a computer worm loose on a network while deliberately providing it with full context and system access.</a:t>
            </a:r>
          </a:p>
          <a:p>
            <a:endParaRPr lang="en-US" dirty="0"/>
          </a:p>
          <a:p>
            <a:r>
              <a:rPr lang="en-US" dirty="0"/>
              <a:t>The irony was that while the unconstrained model acted as a fluid network threat, commercial guardrails blocked human defenders from analyzing the attack logs, forcing a shift to self-hosted models.</a:t>
            </a:r>
          </a:p>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786949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I prefer language models as the operational lens for this talk. AI is the broader field and will move in many directions. Our focus is large and small language models and the systems built around them.</a:t>
            </a:r>
          </a:p>
          <a:p>
            <a:endParaRPr dirty="0"/>
          </a:p>
          <a:p>
            <a:r>
              <a:rPr dirty="0"/>
              <a:t>When I use AI as architectural shorthand, I may mean the complete deployed system: the language model, its harness, orchestrator, agents, Model Context Protocol (MCP) integrations, skills, retrieval, memory and tools. This terminology does not imply artificial general intelligence (AGI).</a:t>
            </a:r>
          </a:p>
          <a:p>
            <a:endParaRPr dirty="0"/>
          </a:p>
          <a:p>
            <a:r>
              <a:rPr dirty="0"/>
              <a:t>The model and the application are different governance objects. The operational questions concern what data influences behavior, which components assign authority, and which actions the system can perform. LLM and SLM describe scale, not a security guarantee.</a:t>
            </a:r>
          </a:p>
          <a:p>
            <a:endParaRPr dirty="0"/>
          </a:p>
          <a:p>
            <a:r>
              <a:rPr dirty="0"/>
              <a:t>This is a terminology and scope choice, not a claim that all AI consists of language models. Retain published framework names, including OWASP LLM05:2026 Data and Model Poisoning.</a:t>
            </a:r>
          </a:p>
          <a:p>
            <a:endParaRPr dirty="0"/>
          </a:p>
          <a:p>
            <a:r>
              <a:rPr dirty="0"/>
              <a:t>[Sources]</a:t>
            </a:r>
          </a:p>
          <a:p>
            <a:r>
              <a:rPr dirty="0"/>
              <a:t>Mark Roxberry's terminology preference and architectural clarification supplied in this conversation.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Contrast passive evidence with active influence. The audience should begin thinking about consequences, not just storage and access.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Walk left to right. Emphasize that governance requirements should increase with operational consequence.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LLM05 as the organizing reference. Stress that poisoning is not limited to changing foundation-model weights or traditional training data.</a:t>
            </a:r>
          </a:p>
          <a:p>
            <a:endParaRPr dirty="0"/>
          </a:p>
          <a:p>
            <a:r>
              <a:rPr dirty="0"/>
              <a:t>[Sources]</a:t>
            </a:r>
          </a:p>
          <a:p>
            <a:r>
              <a:rPr dirty="0"/>
              <a:t>- https://</a:t>
            </a:r>
            <a:r>
              <a:rPr dirty="0" err="1"/>
              <a:t>github.com</a:t>
            </a:r>
            <a:r>
              <a:rPr dirty="0"/>
              <a:t>/GenAI-Security-Project/GenAI-LLM-Top10/blob/main/2026/final/LLM05_DataModelPoisoning.md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Spend time here. Intent is often unknown at ingestion. Controls must handle malicious, negligent and accidental integrity failures while preserving diagnostic precision.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examples familiar to data stewards. A user may be allowed to author a document but not define enterprise policy.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dashed return path is the compounding risk: output becomes feedback, memory or new source material.</a:t>
            </a:r>
          </a:p>
          <a:p>
            <a:endParaRPr dirty="0"/>
          </a:p>
          <a:p>
            <a:r>
              <a:rPr dirty="0"/>
              <a:t>[Sources]</a:t>
            </a:r>
          </a:p>
          <a:p>
            <a:r>
              <a:rPr dirty="0"/>
              <a:t>- https://</a:t>
            </a:r>
            <a:r>
              <a:rPr dirty="0" err="1"/>
              <a:t>github.com</a:t>
            </a:r>
            <a:r>
              <a:rPr dirty="0"/>
              <a:t>/GenAI-Security-Project/GenAI-LLM-Top10/blob/main/2026/final/LLM05_DataModelPoisoning.md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Walk across each transformation. The AI consumes a representation of the source—not necessarily the source as humans see it.</a:t>
            </a:r>
            <a:r>
              <a:rPr lang="en-US" dirty="0"/>
              <a:t>  RECOMMENDATION – Real World – HOW do we do this?  Subagent, DLP at the data level - NEW process for AI though – subagent, independent agent solely for data assurance.</a:t>
            </a:r>
            <a:endParaRPr dirty="0"/>
          </a:p>
          <a:p>
            <a:endParaRPr dirty="0"/>
          </a:p>
          <a:p>
            <a:r>
              <a:rPr dirty="0"/>
              <a:t>[Sources]</a:t>
            </a:r>
          </a:p>
          <a:p>
            <a:r>
              <a:rPr dirty="0"/>
              <a:t>- https://</a:t>
            </a:r>
            <a:r>
              <a:rPr lang="en-US" dirty="0" err="1"/>
              <a:t>github.com</a:t>
            </a:r>
            <a:r>
              <a:rPr dirty="0"/>
              <a:t>/GenAI-Security-Project/GenAI-LLM-Top10/blob/main/2026/final/LLM05_DataModelPoisoning.md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slide bridges retrieval engineering and data governance. Similarity is not authority.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this repeated rhythm so the audience learns an operating model, not just a series of attacks.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Domain portfolio, not a taxonomy. Six example domains show the same control failure: access is not authority. Live demos stay synthetic. Public analogs name the domain failure only. Choose two or three rows for the live session.</a:t>
            </a:r>
          </a:p>
          <a:p>
            <a:endParaRPr dirty="0"/>
          </a:p>
          <a:p>
            <a:r>
              <a:rPr dirty="0"/>
              <a:t>[Sources]</a:t>
            </a:r>
          </a:p>
          <a:p>
            <a:r>
              <a:rPr dirty="0"/>
              <a:t>- https://</a:t>
            </a:r>
            <a:r>
              <a:rPr dirty="0" err="1"/>
              <a:t>github.com</a:t>
            </a:r>
            <a:r>
              <a:rPr dirty="0"/>
              <a:t>/GenAI-Security-Project/GenAI-LLM-Top10/blob/main/2026/final/LLM05_DataModelPoisoning.md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Demo the before/after answer, then show the retrieval trace. Highlight that deleting the source alone is insufficient if derived representations survive.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attack works through aggregation. No individual change needs to look extreme.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Emphasize separation of duties and evidence preservation. Do not demonstrate real trading tactics; the scenario is about detecting manipulated material inputs.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Language Model GENERATED content BECOMES data.  Is it authoritative, is it proliferating a poisoned asset.</a:t>
            </a:r>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976433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this as the model-artifact or backdoor demo. General performance is not proof of integrity.</a:t>
            </a:r>
          </a:p>
          <a:p>
            <a:endParaRPr dirty="0"/>
          </a:p>
          <a:p>
            <a:r>
              <a:rPr dirty="0"/>
              <a:t>[Sources]</a:t>
            </a:r>
          </a:p>
          <a:p>
            <a:r>
              <a:rPr dirty="0"/>
              <a:t>- https://</a:t>
            </a:r>
            <a:r>
              <a:rPr dirty="0" err="1"/>
              <a:t>github.com</a:t>
            </a:r>
            <a:r>
              <a:rPr dirty="0"/>
              <a:t>/GenAI-Security-Project/GenAI-LLM-Top10/blob/main/2026/final/LLM05_DataModelPoisoning.md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is a practical data-governance extension: existing catalog and lineage capabilities can be expanded with authority and influence metadata.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Deletion propagation is a strong bridge between traditional data lifecycle management and AI incident response.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Assign accountable owners at each verb. Governance becomes operational when these are decision rights, not principles.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Layer controls. Prevention reduces opportunity; constraints reduce impact; trace and recovery determine whether the organization can respond.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If these questions cannot be answered, the system is not ready for consequential use.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Model observability alone is insufficient. Correlation identifiers must survive across data mutation, inference and downstream action.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Do not claim one universal poisoning score. Combine source, retrieval, behavioral and business telemetry.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Present this as an achievable operating foundation, not a complete maturity model.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undefined</a:t>
            </a:r>
          </a:p>
          <a:p>
            <a:endParaRPr dirty="0"/>
          </a:p>
          <a:p>
            <a:r>
              <a:rPr dirty="0"/>
              <a:t>The on-slide excerpt preserves selected supplied keys and values. Ellipses explicitly mark omitted input mappings. The appendix contains every property and value from the supplied workplan. Proposed controls are separate from the original JSON.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is the compact handoff list. Encourage attendees to begin with one consequential system and one end-to-end trace.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Return to the opening: data is now a behavioral control surface. End on revocability and operational accountability.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9/15/26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66644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9/15/26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24077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9/15/26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35337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9/15/26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56574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9/15/26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4916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9/15/26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22039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9/15/26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2482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9/15/26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48121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9/15/26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83083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9/15/26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59080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9/15/26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56003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65594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9/15/26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604775583"/>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a:extLst>
              <a:ext uri="{FF2B5EF4-FFF2-40B4-BE49-F238E27FC236}">
                <a16:creationId xmlns:a16="http://schemas.microsoft.com/office/drawing/2014/main" id="{114E378C-0861-4B4C-ACA4-212BD781F4B6}"/>
              </a:ext>
            </a:extLst>
          </p:cNvPr>
          <p:cNvSpPr>
            <a:spLocks noGrp="1"/>
          </p:cNvSpPr>
          <p:nvPr/>
        </p:nvSpPr>
        <p:spPr>
          <a:xfrm>
            <a:off x="400050" y="323850"/>
            <a:ext cx="4762500" cy="266700"/>
          </a:xfrm>
          <a:prstGeom prst="rect">
            <a:avLst/>
          </a:prstGeom>
          <a:noFill/>
          <a:ln w="0">
            <a:noFill/>
            <a:prstDash val="solid"/>
          </a:ln>
        </p:spPr>
        <p:txBody>
          <a:bodyPr anchor="t">
            <a:normAutofit/>
          </a:bodyPr>
          <a:lstStyle/>
          <a:p>
            <a:pPr algn="l">
              <a:defRPr sz="1125" b="1">
                <a:solidFill>
                  <a:srgbClr val="3D8DFF"/>
                </a:solidFill>
                <a:latin typeface="Helvetica Neue"/>
                <a:ea typeface="Helvetica Neue"/>
                <a:cs typeface="Helvetica Neue"/>
              </a:defRPr>
            </a:pPr>
            <a:r>
              <a:rPr sz="1125" b="1">
                <a:solidFill>
                  <a:srgbClr val="3D8DFF"/>
                </a:solidFill>
                <a:latin typeface="Helvetica Neue"/>
                <a:ea typeface="Helvetica Neue"/>
                <a:cs typeface="Helvetica Neue"/>
              </a:rPr>
              <a:t>DAMA PHILADELPHIA</a:t>
            </a:r>
          </a:p>
        </p:txBody>
      </p:sp>
      <p:sp>
        <p:nvSpPr>
          <p:cNvPr id="2" name="text">
            <a:extLst>
              <a:ext uri="{FF2B5EF4-FFF2-40B4-BE49-F238E27FC236}">
                <a16:creationId xmlns:a16="http://schemas.microsoft.com/office/drawing/2014/main" id="{BAAFC96E-0061-4FA9-8D4F-FD4133966926}"/>
              </a:ext>
            </a:extLst>
          </p:cNvPr>
          <p:cNvSpPr>
            <a:spLocks noGrp="1"/>
          </p:cNvSpPr>
          <p:nvPr/>
        </p:nvSpPr>
        <p:spPr>
          <a:xfrm>
            <a:off x="400050" y="1695450"/>
            <a:ext cx="8572500" cy="1809750"/>
          </a:xfrm>
          <a:prstGeom prst="rect">
            <a:avLst/>
          </a:prstGeom>
          <a:noFill/>
          <a:ln w="0">
            <a:noFill/>
            <a:prstDash val="solid"/>
          </a:ln>
        </p:spPr>
        <p:txBody>
          <a:bodyPr anchor="t">
            <a:normAutofit/>
          </a:bodyPr>
          <a:lstStyle/>
          <a:p>
            <a:pPr algn="l">
              <a:defRPr sz="5100" b="1">
                <a:solidFill>
                  <a:srgbClr val="0B0D10"/>
                </a:solidFill>
                <a:latin typeface="Helvetica Neue"/>
                <a:ea typeface="Helvetica Neue"/>
                <a:cs typeface="Helvetica Neue"/>
              </a:defRPr>
            </a:pPr>
            <a:r>
              <a:rPr sz="5100" b="1">
                <a:solidFill>
                  <a:srgbClr val="0B0D10"/>
                </a:solidFill>
                <a:latin typeface="Helvetica Neue"/>
                <a:ea typeface="Helvetica Neue"/>
                <a:cs typeface="Helvetica Neue"/>
              </a:rPr>
              <a:t>Securing Your</a:t>
            </a:r>
          </a:p>
          <a:p>
            <a:pPr algn="l">
              <a:defRPr sz="5100" b="1">
                <a:solidFill>
                  <a:srgbClr val="0B0D10"/>
                </a:solidFill>
                <a:latin typeface="Helvetica Neue"/>
                <a:ea typeface="Helvetica Neue"/>
                <a:cs typeface="Helvetica Neue"/>
              </a:defRPr>
            </a:pPr>
            <a:r>
              <a:rPr sz="5100" b="1">
                <a:solidFill>
                  <a:srgbClr val="0B0D10"/>
                </a:solidFill>
                <a:latin typeface="Helvetica Neue"/>
                <a:ea typeface="Helvetica Neue"/>
                <a:cs typeface="Helvetica Neue"/>
              </a:rPr>
              <a:t>Data for AI</a:t>
            </a:r>
          </a:p>
        </p:txBody>
      </p:sp>
      <p:sp>
        <p:nvSpPr>
          <p:cNvPr id="3" name="text">
            <a:extLst>
              <a:ext uri="{FF2B5EF4-FFF2-40B4-BE49-F238E27FC236}">
                <a16:creationId xmlns:a16="http://schemas.microsoft.com/office/drawing/2014/main" id="{9C710120-8DC0-4ED5-B67A-E48A529811F0}"/>
              </a:ext>
            </a:extLst>
          </p:cNvPr>
          <p:cNvSpPr>
            <a:spLocks noGrp="1"/>
          </p:cNvSpPr>
          <p:nvPr/>
        </p:nvSpPr>
        <p:spPr>
          <a:xfrm>
            <a:off x="400050" y="3943350"/>
            <a:ext cx="7239000" cy="571500"/>
          </a:xfrm>
          <a:prstGeom prst="rect">
            <a:avLst/>
          </a:prstGeom>
          <a:noFill/>
          <a:ln w="0">
            <a:noFill/>
            <a:prstDash val="solid"/>
          </a:ln>
        </p:spPr>
        <p:txBody>
          <a:bodyPr anchor="t">
            <a:normAutofit fontScale="94379"/>
          </a:bodyPr>
          <a:lstStyle/>
          <a:p>
            <a:pPr algn="l">
              <a:defRPr sz="1950" b="0">
                <a:solidFill>
                  <a:srgbClr val="515862"/>
                </a:solidFill>
                <a:latin typeface="Helvetica Neue"/>
                <a:ea typeface="Helvetica Neue"/>
                <a:cs typeface="Helvetica Neue"/>
              </a:defRPr>
            </a:pPr>
            <a:r>
              <a:rPr sz="1950" b="0">
                <a:solidFill>
                  <a:srgbClr val="515862"/>
                </a:solidFill>
                <a:latin typeface="Helvetica Neue"/>
                <a:ea typeface="Helvetica Neue"/>
                <a:cs typeface="Helvetica Neue"/>
              </a:rPr>
              <a:t>Data and model poisoning through the lens of OWASP LLM05:2026</a:t>
            </a:r>
          </a:p>
        </p:txBody>
      </p:sp>
      <p:sp>
        <p:nvSpPr>
          <p:cNvPr id="4" name="line">
            <a:extLst>
              <a:ext uri="{FF2B5EF4-FFF2-40B4-BE49-F238E27FC236}">
                <a16:creationId xmlns:a16="http://schemas.microsoft.com/office/drawing/2014/main" id="{7875A1FF-15C9-4E9B-8861-5A61DED40117}"/>
              </a:ext>
            </a:extLst>
          </p:cNvPr>
          <p:cNvSpPr>
            <a:spLocks noGrp="1"/>
          </p:cNvSpPr>
          <p:nvPr/>
        </p:nvSpPr>
        <p:spPr>
          <a:xfrm>
            <a:off x="400050" y="4905375"/>
            <a:ext cx="3810000" cy="0"/>
          </a:xfrm>
          <a:prstGeom prst="line">
            <a:avLst/>
          </a:prstGeom>
          <a:noFill/>
          <a:ln w="19050">
            <a:solidFill>
              <a:srgbClr val="0B0D10"/>
            </a:solidFill>
            <a:prstDash val="solid"/>
          </a:ln>
        </p:spPr>
        <p:txBody>
          <a:bodyPr/>
          <a:lstStyle/>
          <a:p>
            <a:endParaRPr lang="en-US"/>
          </a:p>
        </p:txBody>
      </p:sp>
      <p:sp>
        <p:nvSpPr>
          <p:cNvPr id="5" name="text">
            <a:extLst>
              <a:ext uri="{FF2B5EF4-FFF2-40B4-BE49-F238E27FC236}">
                <a16:creationId xmlns:a16="http://schemas.microsoft.com/office/drawing/2014/main" id="{540DDC38-B0DD-41D0-9CDF-C16309F72249}"/>
              </a:ext>
            </a:extLst>
          </p:cNvPr>
          <p:cNvSpPr>
            <a:spLocks noGrp="1"/>
          </p:cNvSpPr>
          <p:nvPr/>
        </p:nvSpPr>
        <p:spPr>
          <a:xfrm>
            <a:off x="400050" y="5162550"/>
            <a:ext cx="3810000" cy="304800"/>
          </a:xfrm>
          <a:prstGeom prst="rect">
            <a:avLst/>
          </a:prstGeom>
          <a:noFill/>
          <a:ln w="0">
            <a:noFill/>
            <a:prstDash val="solid"/>
          </a:ln>
        </p:spPr>
        <p:txBody>
          <a:bodyPr anchor="t">
            <a:normAutofit fontScale="92348"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Mark Roxberry</a:t>
            </a:r>
          </a:p>
        </p:txBody>
      </p:sp>
      <p:sp>
        <p:nvSpPr>
          <p:cNvPr id="6" name="text">
            <a:extLst>
              <a:ext uri="{FF2B5EF4-FFF2-40B4-BE49-F238E27FC236}">
                <a16:creationId xmlns:a16="http://schemas.microsoft.com/office/drawing/2014/main" id="{A906C0CE-792E-40EA-93E0-033667B80CB6}"/>
              </a:ext>
            </a:extLst>
          </p:cNvPr>
          <p:cNvSpPr>
            <a:spLocks noGrp="1"/>
          </p:cNvSpPr>
          <p:nvPr/>
        </p:nvSpPr>
        <p:spPr>
          <a:xfrm>
            <a:off x="387838" y="5524500"/>
            <a:ext cx="6667500" cy="285750"/>
          </a:xfrm>
          <a:prstGeom prst="rect">
            <a:avLst/>
          </a:prstGeom>
          <a:noFill/>
          <a:ln w="0">
            <a:noFill/>
            <a:prstDash val="solid"/>
          </a:ln>
        </p:spPr>
        <p:txBody>
          <a:bodyPr anchor="t">
            <a:normAutofit fontScale="94444" lnSpcReduction="10000"/>
          </a:bodyPr>
          <a:lstStyle/>
          <a:p>
            <a:pPr algn="l">
              <a:defRPr sz="1350" b="0">
                <a:solidFill>
                  <a:srgbClr val="515862"/>
                </a:solidFill>
                <a:latin typeface="Helvetica Neue"/>
                <a:ea typeface="Helvetica Neue"/>
                <a:cs typeface="Helvetica Neue"/>
              </a:defRPr>
            </a:pPr>
            <a:r>
              <a:rPr sz="1350" b="0" dirty="0">
                <a:solidFill>
                  <a:srgbClr val="515862"/>
                </a:solidFill>
                <a:latin typeface="Helvetica Neue"/>
                <a:ea typeface="Helvetica Neue"/>
                <a:cs typeface="Helvetica Neue"/>
              </a:rPr>
              <a:t>Principal Consultant</a:t>
            </a:r>
            <a:r>
              <a:rPr lang="en-US" sz="1350" b="0" dirty="0">
                <a:solidFill>
                  <a:srgbClr val="515862"/>
                </a:solidFill>
                <a:latin typeface="Helvetica Neue"/>
                <a:ea typeface="Helvetica Neue"/>
                <a:cs typeface="Helvetica Neue"/>
              </a:rPr>
              <a:t>, Database Solutions, Inc.</a:t>
            </a:r>
            <a:r>
              <a:rPr sz="1350" b="0" dirty="0">
                <a:solidFill>
                  <a:srgbClr val="515862"/>
                </a:solidFill>
                <a:latin typeface="Helvetica Neue"/>
                <a:ea typeface="Helvetica Neue"/>
                <a:cs typeface="Helvetica Neue"/>
              </a:rPr>
              <a:t> · OWASP </a:t>
            </a:r>
            <a:r>
              <a:rPr lang="en-US" sz="1350" b="0" dirty="0">
                <a:solidFill>
                  <a:srgbClr val="515862"/>
                </a:solidFill>
                <a:latin typeface="Helvetica Neue"/>
                <a:ea typeface="Helvetica Neue"/>
                <a:cs typeface="Helvetica Neue"/>
              </a:rPr>
              <a:t>Project Leader, Contributor</a:t>
            </a:r>
            <a:endParaRPr sz="1350" b="0" dirty="0">
              <a:solidFill>
                <a:srgbClr val="515862"/>
              </a:solidFill>
              <a:latin typeface="Helvetica Neue"/>
              <a:ea typeface="Helvetica Neue"/>
              <a:cs typeface="Helvetica Neue"/>
            </a:endParaRPr>
          </a:p>
        </p:txBody>
      </p:sp>
      <p:sp>
        <p:nvSpPr>
          <p:cNvPr id="7" name="box">
            <a:extLst>
              <a:ext uri="{FF2B5EF4-FFF2-40B4-BE49-F238E27FC236}">
                <a16:creationId xmlns:a16="http://schemas.microsoft.com/office/drawing/2014/main" id="{27CB34CA-DF60-4353-90A8-EF3DC4DF1FBF}"/>
              </a:ext>
            </a:extLst>
          </p:cNvPr>
          <p:cNvSpPr>
            <a:spLocks noGrp="1"/>
          </p:cNvSpPr>
          <p:nvPr/>
        </p:nvSpPr>
        <p:spPr>
          <a:xfrm>
            <a:off x="9620250" y="666750"/>
            <a:ext cx="1790700" cy="1790700"/>
          </a:xfrm>
          <a:prstGeom prst="rect">
            <a:avLst/>
          </a:prstGeom>
          <a:solidFill>
            <a:srgbClr val="DDF1FB"/>
          </a:solidFill>
          <a:ln w="0">
            <a:noFill/>
            <a:prstDash val="solid"/>
          </a:ln>
        </p:spPr>
        <p:txBody>
          <a:bodyPr/>
          <a:lstStyle/>
          <a:p>
            <a:endParaRPr lang="en-US"/>
          </a:p>
        </p:txBody>
      </p:sp>
      <p:sp>
        <p:nvSpPr>
          <p:cNvPr id="8" name="text">
            <a:extLst>
              <a:ext uri="{FF2B5EF4-FFF2-40B4-BE49-F238E27FC236}">
                <a16:creationId xmlns:a16="http://schemas.microsoft.com/office/drawing/2014/main" id="{7FAE8DFD-722A-4094-A1E6-F37C53FDD087}"/>
              </a:ext>
            </a:extLst>
          </p:cNvPr>
          <p:cNvSpPr>
            <a:spLocks noGrp="1"/>
          </p:cNvSpPr>
          <p:nvPr/>
        </p:nvSpPr>
        <p:spPr>
          <a:xfrm>
            <a:off x="9810750" y="1047750"/>
            <a:ext cx="1409700" cy="514350"/>
          </a:xfrm>
          <a:prstGeom prst="rect">
            <a:avLst/>
          </a:prstGeom>
          <a:noFill/>
          <a:ln w="0">
            <a:noFill/>
            <a:prstDash val="solid"/>
          </a:ln>
        </p:spPr>
        <p:txBody>
          <a:bodyPr anchor="t">
            <a:normAutofit lnSpcReduction="10000"/>
          </a:bodyPr>
          <a:lstStyle/>
          <a:p>
            <a:pPr algn="ctr">
              <a:defRPr sz="6150" b="1">
                <a:solidFill>
                  <a:srgbClr val="3D8DFF"/>
                </a:solidFill>
                <a:latin typeface="Helvetica Neue"/>
                <a:ea typeface="Helvetica Neue"/>
                <a:cs typeface="Helvetica Neue"/>
              </a:defRPr>
            </a:pPr>
            <a:r>
              <a:rPr lang="en-US" sz="2800" b="1">
                <a:solidFill>
                  <a:srgbClr val="3D8DFF"/>
                </a:solidFill>
                <a:latin typeface="Helvetica Neue"/>
                <a:ea typeface="Helvetica Neue"/>
                <a:cs typeface="Helvetica Neue"/>
              </a:rPr>
              <a:t>LLM05</a:t>
            </a:r>
          </a:p>
        </p:txBody>
      </p:sp>
      <p:sp>
        <p:nvSpPr>
          <p:cNvPr id="9" name="text">
            <a:extLst>
              <a:ext uri="{FF2B5EF4-FFF2-40B4-BE49-F238E27FC236}">
                <a16:creationId xmlns:a16="http://schemas.microsoft.com/office/drawing/2014/main" id="{28CCF17E-DDD8-45A1-B0E6-A1C604B03D2A}"/>
              </a:ext>
            </a:extLst>
          </p:cNvPr>
          <p:cNvSpPr>
            <a:spLocks noGrp="1"/>
          </p:cNvSpPr>
          <p:nvPr/>
        </p:nvSpPr>
        <p:spPr>
          <a:xfrm>
            <a:off x="9810750" y="1495425"/>
            <a:ext cx="1409700" cy="514350"/>
          </a:xfrm>
          <a:prstGeom prst="rect">
            <a:avLst/>
          </a:prstGeom>
          <a:noFill/>
          <a:ln w="0">
            <a:noFill/>
            <a:prstDash val="solid"/>
          </a:ln>
        </p:spPr>
        <p:txBody>
          <a:bodyPr anchor="t">
            <a:normAutofit/>
          </a:bodyPr>
          <a:lstStyle/>
          <a:p>
            <a:pPr algn="ctr">
              <a:defRPr sz="1200" b="1">
                <a:solidFill>
                  <a:srgbClr val="0B0D10"/>
                </a:solidFill>
                <a:latin typeface="Helvetica Neue"/>
                <a:ea typeface="Helvetica Neue"/>
                <a:cs typeface="Helvetica Neue"/>
              </a:defRPr>
            </a:pPr>
            <a:r>
              <a:rPr sz="1200" b="1">
                <a:solidFill>
                  <a:srgbClr val="0B0D10"/>
                </a:solidFill>
                <a:latin typeface="Helvetica Neue"/>
                <a:ea typeface="Helvetica Neue"/>
                <a:cs typeface="Helvetica Neue"/>
              </a:rPr>
              <a:t>DATA + MODEL</a:t>
            </a:r>
          </a:p>
          <a:p>
            <a:pPr algn="ctr">
              <a:defRPr sz="1200" b="1">
                <a:solidFill>
                  <a:srgbClr val="0B0D10"/>
                </a:solidFill>
                <a:latin typeface="Helvetica Neue"/>
                <a:ea typeface="Helvetica Neue"/>
                <a:cs typeface="Helvetica Neue"/>
              </a:defRPr>
            </a:pPr>
            <a:r>
              <a:rPr sz="1200" b="1">
                <a:solidFill>
                  <a:srgbClr val="0B0D10"/>
                </a:solidFill>
                <a:latin typeface="Helvetica Neue"/>
                <a:ea typeface="Helvetica Neue"/>
                <a:cs typeface="Helvetica Neue"/>
              </a:rPr>
              <a:t>POISONING</a:t>
            </a:r>
          </a:p>
        </p:txBody>
      </p:sp>
      <p:sp>
        <p:nvSpPr>
          <p:cNvPr id="10" name="slide-number">
            <a:extLst>
              <a:ext uri="{FF2B5EF4-FFF2-40B4-BE49-F238E27FC236}">
                <a16:creationId xmlns:a16="http://schemas.microsoft.com/office/drawing/2014/main" id="{FABFB045-6204-421F-BE8E-10F7722CD5F7}"/>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01</a:t>
            </a:r>
          </a:p>
        </p:txBody>
      </p:sp>
    </p:spTree>
    <p:extLst>
      <p:ext uri="{BB962C8B-B14F-4D97-AF65-F5344CB8AC3E}">
        <p14:creationId xmlns:p14="http://schemas.microsoft.com/office/powerpoint/2010/main" val="197056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C7FC2A9-FB3C-4D0F-B100-4B168B3E3A0C}"/>
              </a:ext>
            </a:extLst>
          </p:cNvPr>
          <p:cNvSpPr>
            <a:spLocks noGrp="1"/>
          </p:cNvSpPr>
          <p:nvPr/>
        </p:nvSpPr>
        <p:spPr>
          <a:xfrm>
            <a:off x="457200" y="323850"/>
            <a:ext cx="11277600" cy="571500"/>
          </a:xfrm>
          <a:prstGeom prst="rect">
            <a:avLst/>
          </a:prstGeom>
          <a:noFill/>
          <a:ln w="0">
            <a:noFill/>
          </a:ln>
        </p:spPr>
        <p:txBody>
          <a:bodyPr>
            <a:noAutofit/>
          </a:bodyPr>
          <a:lstStyle/>
          <a:p>
            <a:pPr>
              <a:defRPr sz="3300" b="1">
                <a:solidFill>
                  <a:srgbClr val="111418"/>
                </a:solidFill>
                <a:latin typeface="Arial"/>
                <a:ea typeface="Arial"/>
                <a:cs typeface="Arial"/>
              </a:defRPr>
            </a:pPr>
            <a:r>
              <a:rPr sz="3300" b="1">
                <a:solidFill>
                  <a:srgbClr val="111418"/>
                </a:solidFill>
                <a:latin typeface="Arial"/>
                <a:ea typeface="Arial"/>
                <a:cs typeface="Arial"/>
              </a:rPr>
              <a:t>Who Am I</a:t>
            </a:r>
          </a:p>
        </p:txBody>
      </p:sp>
      <p:sp>
        <p:nvSpPr>
          <p:cNvPr id="2" name="Rectangle 1">
            <a:extLst>
              <a:ext uri="{FF2B5EF4-FFF2-40B4-BE49-F238E27FC236}">
                <a16:creationId xmlns:a16="http://schemas.microsoft.com/office/drawing/2014/main" id="{C18F8D42-FFD4-494F-87C0-A8B0DC2082F9}"/>
              </a:ext>
            </a:extLst>
          </p:cNvPr>
          <p:cNvSpPr>
            <a:spLocks noGrp="1"/>
          </p:cNvSpPr>
          <p:nvPr/>
        </p:nvSpPr>
        <p:spPr>
          <a:xfrm>
            <a:off x="457200" y="1104900"/>
            <a:ext cx="4953000" cy="552450"/>
          </a:xfrm>
          <a:prstGeom prst="rect">
            <a:avLst/>
          </a:prstGeom>
          <a:noFill/>
          <a:ln w="0">
            <a:noFill/>
          </a:ln>
        </p:spPr>
        <p:txBody>
          <a:bodyPr>
            <a:noAutofit/>
          </a:bodyPr>
          <a:lstStyle/>
          <a:p>
            <a:pPr>
              <a:defRPr sz="3150" b="1">
                <a:solidFill>
                  <a:srgbClr val="111418"/>
                </a:solidFill>
                <a:latin typeface="Arial"/>
                <a:ea typeface="Arial"/>
                <a:cs typeface="Arial"/>
              </a:defRPr>
            </a:pPr>
            <a:r>
              <a:rPr sz="3150" b="1">
                <a:solidFill>
                  <a:srgbClr val="111418"/>
                </a:solidFill>
                <a:latin typeface="Arial"/>
                <a:ea typeface="Arial"/>
                <a:cs typeface="Arial"/>
              </a:rPr>
              <a:t>Mark Roxberry</a:t>
            </a:r>
          </a:p>
        </p:txBody>
      </p:sp>
      <p:sp>
        <p:nvSpPr>
          <p:cNvPr id="3" name="Rectangle 2">
            <a:extLst>
              <a:ext uri="{FF2B5EF4-FFF2-40B4-BE49-F238E27FC236}">
                <a16:creationId xmlns:a16="http://schemas.microsoft.com/office/drawing/2014/main" id="{FBABB798-CFF2-4692-85CD-545CB7E2A914}"/>
              </a:ext>
            </a:extLst>
          </p:cNvPr>
          <p:cNvSpPr>
            <a:spLocks noGrp="1"/>
          </p:cNvSpPr>
          <p:nvPr/>
        </p:nvSpPr>
        <p:spPr>
          <a:xfrm>
            <a:off x="457200" y="1714500"/>
            <a:ext cx="11277600" cy="323850"/>
          </a:xfrm>
          <a:prstGeom prst="rect">
            <a:avLst/>
          </a:prstGeom>
          <a:noFill/>
          <a:ln w="0">
            <a:noFill/>
          </a:ln>
        </p:spPr>
        <p:txBody>
          <a:bodyPr>
            <a:noAutofit/>
          </a:bodyPr>
          <a:lstStyle/>
          <a:p>
            <a:pPr>
              <a:defRPr sz="1875" b="1">
                <a:solidFill>
                  <a:srgbClr val="111418"/>
                </a:solidFill>
                <a:latin typeface="Arial"/>
                <a:ea typeface="Arial"/>
                <a:cs typeface="Arial"/>
              </a:defRPr>
            </a:pPr>
            <a:r>
              <a:rPr sz="1875" b="1">
                <a:solidFill>
                  <a:srgbClr val="111418"/>
                </a:solidFill>
                <a:latin typeface="Arial"/>
                <a:ea typeface="Arial"/>
                <a:cs typeface="Arial"/>
              </a:rPr>
              <a:t>Principal Consultant, Security &amp; Intelligent Solutions</a:t>
            </a:r>
          </a:p>
        </p:txBody>
      </p:sp>
      <p:sp>
        <p:nvSpPr>
          <p:cNvPr id="4" name="Rectangle 3">
            <a:extLst>
              <a:ext uri="{FF2B5EF4-FFF2-40B4-BE49-F238E27FC236}">
                <a16:creationId xmlns:a16="http://schemas.microsoft.com/office/drawing/2014/main" id="{B190C94B-64B4-404A-AFBD-6D2DC55484F8}"/>
              </a:ext>
            </a:extLst>
          </p:cNvPr>
          <p:cNvSpPr>
            <a:spLocks noGrp="1"/>
          </p:cNvSpPr>
          <p:nvPr/>
        </p:nvSpPr>
        <p:spPr>
          <a:xfrm>
            <a:off x="457200" y="2095500"/>
            <a:ext cx="11277600" cy="285750"/>
          </a:xfrm>
          <a:prstGeom prst="rect">
            <a:avLst/>
          </a:prstGeom>
          <a:noFill/>
          <a:ln w="0">
            <a:noFill/>
          </a:ln>
        </p:spPr>
        <p:txBody>
          <a:bodyPr>
            <a:noAutofit/>
          </a:bodyPr>
          <a:lstStyle/>
          <a:p>
            <a:pPr>
              <a:defRPr sz="1650" b="0">
                <a:solidFill>
                  <a:srgbClr val="535C67"/>
                </a:solidFill>
                <a:latin typeface="Arial"/>
                <a:ea typeface="Arial"/>
                <a:cs typeface="Arial"/>
              </a:defRPr>
            </a:pPr>
            <a:r>
              <a:rPr sz="1650" b="0" dirty="0">
                <a:solidFill>
                  <a:srgbClr val="535C67"/>
                </a:solidFill>
                <a:latin typeface="Arial"/>
                <a:ea typeface="Arial"/>
                <a:cs typeface="Arial"/>
              </a:rPr>
              <a:t>Database Solutions Inc. | 2</a:t>
            </a:r>
            <a:r>
              <a:rPr lang="en-US" sz="1650" b="0" dirty="0">
                <a:solidFill>
                  <a:srgbClr val="535C67"/>
                </a:solidFill>
                <a:latin typeface="Arial"/>
                <a:ea typeface="Arial"/>
                <a:cs typeface="Arial"/>
              </a:rPr>
              <a:t>0+</a:t>
            </a:r>
            <a:r>
              <a:rPr sz="1650" b="0" dirty="0">
                <a:solidFill>
                  <a:srgbClr val="535C67"/>
                </a:solidFill>
                <a:latin typeface="Arial"/>
                <a:ea typeface="Arial"/>
                <a:cs typeface="Arial"/>
              </a:rPr>
              <a:t> years</a:t>
            </a:r>
          </a:p>
        </p:txBody>
      </p:sp>
      <p:sp>
        <p:nvSpPr>
          <p:cNvPr id="5" name="Rectangle 4">
            <a:extLst>
              <a:ext uri="{FF2B5EF4-FFF2-40B4-BE49-F238E27FC236}">
                <a16:creationId xmlns:a16="http://schemas.microsoft.com/office/drawing/2014/main" id="{A6529F58-D9B5-42FC-A211-398C1CFB51A6}"/>
              </a:ext>
            </a:extLst>
          </p:cNvPr>
          <p:cNvSpPr>
            <a:spLocks noGrp="1"/>
          </p:cNvSpPr>
          <p:nvPr/>
        </p:nvSpPr>
        <p:spPr>
          <a:xfrm>
            <a:off x="457200" y="2762250"/>
            <a:ext cx="5219700" cy="247650"/>
          </a:xfrm>
          <a:prstGeom prst="rect">
            <a:avLst/>
          </a:prstGeom>
          <a:noFill/>
          <a:ln w="0">
            <a:noFill/>
          </a:ln>
        </p:spPr>
        <p:txBody>
          <a:bodyPr>
            <a:noAutofit/>
          </a:bodyPr>
          <a:lstStyle/>
          <a:p>
            <a:pPr>
              <a:defRPr sz="1350" b="1">
                <a:solidFill>
                  <a:srgbClr val="3D8DFF"/>
                </a:solidFill>
                <a:latin typeface="Arial"/>
                <a:ea typeface="Arial"/>
                <a:cs typeface="Arial"/>
              </a:defRPr>
            </a:pPr>
            <a:r>
              <a:rPr sz="1350" b="1">
                <a:solidFill>
                  <a:srgbClr val="3D8DFF"/>
                </a:solidFill>
                <a:latin typeface="Arial"/>
                <a:ea typeface="Arial"/>
                <a:cs typeface="Arial"/>
              </a:rPr>
              <a:t>ENTERPRISE PRACTICE</a:t>
            </a:r>
          </a:p>
        </p:txBody>
      </p:sp>
      <p:sp>
        <p:nvSpPr>
          <p:cNvPr id="6" name="Rectangle 5">
            <a:extLst>
              <a:ext uri="{FF2B5EF4-FFF2-40B4-BE49-F238E27FC236}">
                <a16:creationId xmlns:a16="http://schemas.microsoft.com/office/drawing/2014/main" id="{71E84BDE-7134-4FA1-A9E3-905FF7D51295}"/>
              </a:ext>
            </a:extLst>
          </p:cNvPr>
          <p:cNvSpPr>
            <a:spLocks noGrp="1"/>
          </p:cNvSpPr>
          <p:nvPr/>
        </p:nvSpPr>
        <p:spPr>
          <a:xfrm>
            <a:off x="457200" y="3143250"/>
            <a:ext cx="5219700" cy="1562100"/>
          </a:xfrm>
          <a:prstGeom prst="rect">
            <a:avLst/>
          </a:prstGeom>
          <a:noFill/>
          <a:ln w="0">
            <a:noFill/>
          </a:ln>
        </p:spPr>
        <p:txBody>
          <a:bodyPr>
            <a:noAutofit/>
          </a:bodyPr>
          <a:lstStyle/>
          <a:p>
            <a:pPr>
              <a:defRPr sz="1575" b="0">
                <a:solidFill>
                  <a:srgbClr val="111418"/>
                </a:solidFill>
                <a:latin typeface="Arial"/>
                <a:ea typeface="Arial"/>
                <a:cs typeface="Arial"/>
              </a:defRPr>
            </a:pPr>
            <a:r>
              <a:rPr sz="1575" b="0">
                <a:solidFill>
                  <a:srgbClr val="111418"/>
                </a:solidFill>
                <a:latin typeface="Arial"/>
                <a:ea typeface="Arial"/>
                <a:cs typeface="Arial"/>
              </a:rPr>
              <a:t>Practice lead for Cloud, Security and Intelligent Solutions</a:t>
            </a:r>
          </a:p>
          <a:p>
            <a:pPr>
              <a:defRPr sz="1575" b="0">
                <a:solidFill>
                  <a:srgbClr val="111418"/>
                </a:solidFill>
                <a:latin typeface="Arial"/>
                <a:ea typeface="Arial"/>
                <a:cs typeface="Arial"/>
              </a:defRPr>
            </a:pPr>
            <a:r>
              <a:rPr sz="1575" b="0">
                <a:solidFill>
                  <a:srgbClr val="111418"/>
                </a:solidFill>
                <a:latin typeface="Arial"/>
                <a:ea typeface="Arial"/>
                <a:cs typeface="Arial"/>
              </a:rPr>
              <a:t>AI architecture: RAG, agentic workflows, MCP</a:t>
            </a:r>
          </a:p>
          <a:p>
            <a:pPr>
              <a:defRPr sz="1575" b="0">
                <a:solidFill>
                  <a:srgbClr val="111418"/>
                </a:solidFill>
                <a:latin typeface="Arial"/>
                <a:ea typeface="Arial"/>
                <a:cs typeface="Arial"/>
              </a:defRPr>
            </a:pPr>
            <a:r>
              <a:rPr sz="1575" b="0">
                <a:solidFill>
                  <a:srgbClr val="111418"/>
                </a:solidFill>
                <a:latin typeface="Arial"/>
                <a:ea typeface="Arial"/>
                <a:cs typeface="Arial"/>
              </a:rPr>
              <a:t>Cloud security: Azure, AWS, Zero Trust</a:t>
            </a:r>
          </a:p>
          <a:p>
            <a:pPr>
              <a:defRPr sz="1575" b="0">
                <a:solidFill>
                  <a:srgbClr val="111418"/>
                </a:solidFill>
                <a:latin typeface="Arial"/>
                <a:ea typeface="Arial"/>
                <a:cs typeface="Arial"/>
              </a:defRPr>
            </a:pPr>
            <a:r>
              <a:rPr sz="1575" b="0">
                <a:solidFill>
                  <a:srgbClr val="111418"/>
                </a:solidFill>
                <a:latin typeface="Arial"/>
                <a:ea typeface="Arial"/>
                <a:cs typeface="Arial"/>
              </a:rPr>
              <a:t>Data pipelines: semantic ingestion, Kafka, edge AI</a:t>
            </a:r>
          </a:p>
        </p:txBody>
      </p:sp>
      <p:sp>
        <p:nvSpPr>
          <p:cNvPr id="7" name="Rectangle 6">
            <a:extLst>
              <a:ext uri="{FF2B5EF4-FFF2-40B4-BE49-F238E27FC236}">
                <a16:creationId xmlns:a16="http://schemas.microsoft.com/office/drawing/2014/main" id="{02A29F79-735C-48A4-9469-110507E5E7DB}"/>
              </a:ext>
            </a:extLst>
          </p:cNvPr>
          <p:cNvSpPr>
            <a:spLocks noGrp="1"/>
          </p:cNvSpPr>
          <p:nvPr/>
        </p:nvSpPr>
        <p:spPr>
          <a:xfrm>
            <a:off x="6381750" y="2762250"/>
            <a:ext cx="5353050" cy="247650"/>
          </a:xfrm>
          <a:prstGeom prst="rect">
            <a:avLst/>
          </a:prstGeom>
          <a:noFill/>
          <a:ln w="0">
            <a:noFill/>
          </a:ln>
        </p:spPr>
        <p:txBody>
          <a:bodyPr>
            <a:noAutofit/>
          </a:bodyPr>
          <a:lstStyle/>
          <a:p>
            <a:pPr>
              <a:defRPr sz="1350" b="1">
                <a:solidFill>
                  <a:srgbClr val="3D8DFF"/>
                </a:solidFill>
                <a:latin typeface="Arial"/>
                <a:ea typeface="Arial"/>
                <a:cs typeface="Arial"/>
              </a:defRPr>
            </a:pPr>
            <a:r>
              <a:rPr sz="1350" b="1" dirty="0">
                <a:solidFill>
                  <a:srgbClr val="3D8DFF"/>
                </a:solidFill>
                <a:latin typeface="Arial"/>
                <a:ea typeface="Arial"/>
                <a:cs typeface="Arial"/>
              </a:rPr>
              <a:t>SECURITY &amp; </a:t>
            </a:r>
            <a:r>
              <a:rPr lang="en-US" sz="1350" b="1" dirty="0">
                <a:solidFill>
                  <a:srgbClr val="3D8DFF"/>
                </a:solidFill>
                <a:latin typeface="Arial"/>
                <a:ea typeface="Arial"/>
                <a:cs typeface="Arial"/>
              </a:rPr>
              <a:t>INTELLIGENCE PRACTICE</a:t>
            </a:r>
            <a:endParaRPr sz="1350" b="1" dirty="0">
              <a:solidFill>
                <a:srgbClr val="3D8DFF"/>
              </a:solidFill>
              <a:latin typeface="Arial"/>
              <a:ea typeface="Arial"/>
              <a:cs typeface="Arial"/>
            </a:endParaRPr>
          </a:p>
        </p:txBody>
      </p:sp>
      <p:sp>
        <p:nvSpPr>
          <p:cNvPr id="8" name="Rectangle 7">
            <a:extLst>
              <a:ext uri="{FF2B5EF4-FFF2-40B4-BE49-F238E27FC236}">
                <a16:creationId xmlns:a16="http://schemas.microsoft.com/office/drawing/2014/main" id="{4B560277-6DC3-49AD-9BB1-D710A5A95FE6}"/>
              </a:ext>
            </a:extLst>
          </p:cNvPr>
          <p:cNvSpPr>
            <a:spLocks noGrp="1"/>
          </p:cNvSpPr>
          <p:nvPr/>
        </p:nvSpPr>
        <p:spPr>
          <a:xfrm>
            <a:off x="6381750" y="3143250"/>
            <a:ext cx="5353050" cy="1771650"/>
          </a:xfrm>
          <a:prstGeom prst="rect">
            <a:avLst/>
          </a:prstGeom>
          <a:noFill/>
          <a:ln w="0">
            <a:noFill/>
          </a:ln>
        </p:spPr>
        <p:txBody>
          <a:bodyPr>
            <a:noAutofit/>
          </a:bodyPr>
          <a:lstStyle/>
          <a:p>
            <a:pPr>
              <a:defRPr sz="1575" b="0">
                <a:solidFill>
                  <a:srgbClr val="111418"/>
                </a:solidFill>
                <a:latin typeface="Arial"/>
                <a:ea typeface="Arial"/>
                <a:cs typeface="Arial"/>
              </a:defRPr>
            </a:pPr>
            <a:r>
              <a:rPr sz="1575" b="0" dirty="0">
                <a:solidFill>
                  <a:srgbClr val="111418"/>
                </a:solidFill>
                <a:latin typeface="Arial"/>
                <a:ea typeface="Arial"/>
                <a:cs typeface="Arial"/>
              </a:rPr>
              <a:t>Project Lead, OWASP HACTU8</a:t>
            </a:r>
            <a:r>
              <a:rPr lang="en-US" sz="1575" dirty="0">
                <a:solidFill>
                  <a:srgbClr val="111418"/>
                </a:solidFill>
                <a:latin typeface="Arial"/>
                <a:ea typeface="Arial"/>
                <a:cs typeface="Arial"/>
              </a:rPr>
              <a:t>, OWASP .NET</a:t>
            </a:r>
            <a:endParaRPr sz="1575" b="0" dirty="0">
              <a:solidFill>
                <a:srgbClr val="111418"/>
              </a:solidFill>
              <a:latin typeface="Arial"/>
              <a:ea typeface="Arial"/>
              <a:cs typeface="Arial"/>
            </a:endParaRPr>
          </a:p>
          <a:p>
            <a:pPr>
              <a:defRPr sz="1575" b="0">
                <a:solidFill>
                  <a:srgbClr val="111418"/>
                </a:solidFill>
                <a:latin typeface="Arial"/>
                <a:ea typeface="Arial"/>
                <a:cs typeface="Arial"/>
              </a:defRPr>
            </a:pPr>
            <a:r>
              <a:rPr sz="1575" b="0" dirty="0">
                <a:solidFill>
                  <a:srgbClr val="111418"/>
                </a:solidFill>
                <a:latin typeface="Arial"/>
                <a:ea typeface="Arial"/>
                <a:cs typeface="Arial"/>
              </a:rPr>
              <a:t>Working Group Lead, </a:t>
            </a:r>
            <a:r>
              <a:rPr lang="en-US" sz="1575" b="0" dirty="0">
                <a:solidFill>
                  <a:srgbClr val="111418"/>
                </a:solidFill>
                <a:latin typeface="Arial"/>
                <a:ea typeface="Arial"/>
                <a:cs typeface="Arial"/>
              </a:rPr>
              <a:t>OWASP LLM Testing Guide: </a:t>
            </a:r>
            <a:r>
              <a:rPr sz="1575" b="0" dirty="0">
                <a:solidFill>
                  <a:srgbClr val="111418"/>
                </a:solidFill>
                <a:latin typeface="Arial"/>
                <a:ea typeface="Arial"/>
                <a:cs typeface="Arial"/>
              </a:rPr>
              <a:t>Data and Model Poisoning</a:t>
            </a:r>
          </a:p>
          <a:p>
            <a:pPr>
              <a:defRPr sz="1575" b="0">
                <a:solidFill>
                  <a:srgbClr val="111418"/>
                </a:solidFill>
                <a:latin typeface="Arial"/>
                <a:ea typeface="Arial"/>
                <a:cs typeface="Arial"/>
              </a:defRPr>
            </a:pPr>
            <a:r>
              <a:rPr sz="1575" b="0" dirty="0">
                <a:solidFill>
                  <a:srgbClr val="111418"/>
                </a:solidFill>
                <a:latin typeface="Arial"/>
                <a:ea typeface="Arial"/>
                <a:cs typeface="Arial"/>
              </a:rPr>
              <a:t>OWASP LLM05:2026</a:t>
            </a:r>
          </a:p>
          <a:p>
            <a:pPr>
              <a:defRPr sz="1575" b="0">
                <a:solidFill>
                  <a:srgbClr val="111418"/>
                </a:solidFill>
                <a:latin typeface="Arial"/>
                <a:ea typeface="Arial"/>
                <a:cs typeface="Arial"/>
              </a:defRPr>
            </a:pPr>
            <a:r>
              <a:rPr sz="1575" b="0" dirty="0">
                <a:solidFill>
                  <a:srgbClr val="111418"/>
                </a:solidFill>
                <a:latin typeface="Arial"/>
                <a:ea typeface="Arial"/>
                <a:cs typeface="Arial"/>
              </a:rPr>
              <a:t>CISSP, CEH</a:t>
            </a:r>
          </a:p>
          <a:p>
            <a:pPr>
              <a:defRPr sz="1575" b="0">
                <a:solidFill>
                  <a:srgbClr val="111418"/>
                </a:solidFill>
                <a:latin typeface="Arial"/>
                <a:ea typeface="Arial"/>
                <a:cs typeface="Arial"/>
              </a:defRPr>
            </a:pPr>
            <a:r>
              <a:rPr sz="1575" b="0" dirty="0">
                <a:solidFill>
                  <a:srgbClr val="111418"/>
                </a:solidFill>
                <a:latin typeface="Arial"/>
                <a:ea typeface="Arial"/>
                <a:cs typeface="Arial"/>
              </a:rPr>
              <a:t>Penn State </a:t>
            </a:r>
            <a:r>
              <a:rPr lang="en-US" sz="1575" b="0" dirty="0">
                <a:solidFill>
                  <a:srgbClr val="111418"/>
                </a:solidFill>
                <a:latin typeface="Arial"/>
                <a:ea typeface="Arial"/>
                <a:cs typeface="Arial"/>
              </a:rPr>
              <a:t>B.S.</a:t>
            </a:r>
            <a:r>
              <a:rPr lang="en-US" sz="1575" dirty="0">
                <a:solidFill>
                  <a:srgbClr val="111418"/>
                </a:solidFill>
                <a:latin typeface="Arial"/>
                <a:ea typeface="Arial"/>
                <a:cs typeface="Arial"/>
              </a:rPr>
              <a:t> </a:t>
            </a:r>
            <a:r>
              <a:rPr sz="1575" b="0" dirty="0">
                <a:solidFill>
                  <a:srgbClr val="111418"/>
                </a:solidFill>
                <a:latin typeface="Arial"/>
                <a:ea typeface="Arial"/>
                <a:cs typeface="Arial"/>
              </a:rPr>
              <a:t>Russian Technical Translation</a:t>
            </a:r>
            <a:r>
              <a:rPr lang="en-US" sz="1575" b="0" dirty="0">
                <a:solidFill>
                  <a:srgbClr val="111418"/>
                </a:solidFill>
                <a:latin typeface="Arial"/>
                <a:ea typeface="Arial"/>
                <a:cs typeface="Arial"/>
              </a:rPr>
              <a:t> (Biology, Political Science, Business Administration)</a:t>
            </a:r>
            <a:endParaRPr sz="1575" b="0" dirty="0">
              <a:solidFill>
                <a:srgbClr val="111418"/>
              </a:solidFill>
              <a:latin typeface="Arial"/>
              <a:ea typeface="Arial"/>
              <a:cs typeface="Arial"/>
            </a:endParaRPr>
          </a:p>
        </p:txBody>
      </p:sp>
      <p:sp>
        <p:nvSpPr>
          <p:cNvPr id="9" name="Rectangle 8">
            <a:extLst>
              <a:ext uri="{FF2B5EF4-FFF2-40B4-BE49-F238E27FC236}">
                <a16:creationId xmlns:a16="http://schemas.microsoft.com/office/drawing/2014/main" id="{98A30D04-475F-404E-B5C6-9287BA80159B}"/>
              </a:ext>
            </a:extLst>
          </p:cNvPr>
          <p:cNvSpPr>
            <a:spLocks noGrp="1"/>
          </p:cNvSpPr>
          <p:nvPr/>
        </p:nvSpPr>
        <p:spPr>
          <a:xfrm>
            <a:off x="457200" y="5010150"/>
            <a:ext cx="11277600" cy="247650"/>
          </a:xfrm>
          <a:prstGeom prst="rect">
            <a:avLst/>
          </a:prstGeom>
          <a:noFill/>
          <a:ln w="0">
            <a:noFill/>
          </a:ln>
        </p:spPr>
        <p:txBody>
          <a:bodyPr>
            <a:noAutofit/>
          </a:bodyPr>
          <a:lstStyle/>
          <a:p>
            <a:pPr>
              <a:defRPr sz="1350" b="1">
                <a:solidFill>
                  <a:srgbClr val="3D8DFF"/>
                </a:solidFill>
                <a:latin typeface="Arial"/>
                <a:ea typeface="Arial"/>
                <a:cs typeface="Arial"/>
              </a:defRPr>
            </a:pPr>
            <a:r>
              <a:rPr sz="1350" b="1">
                <a:solidFill>
                  <a:srgbClr val="3D8DFF"/>
                </a:solidFill>
                <a:latin typeface="Arial"/>
                <a:ea typeface="Arial"/>
                <a:cs typeface="Arial"/>
              </a:rPr>
              <a:t>SELECTED CLIENTS</a:t>
            </a:r>
          </a:p>
        </p:txBody>
      </p:sp>
      <p:sp>
        <p:nvSpPr>
          <p:cNvPr id="10" name="Rectangle 9">
            <a:extLst>
              <a:ext uri="{FF2B5EF4-FFF2-40B4-BE49-F238E27FC236}">
                <a16:creationId xmlns:a16="http://schemas.microsoft.com/office/drawing/2014/main" id="{F3D03D80-187B-49C9-85B2-46859EC351CC}"/>
              </a:ext>
            </a:extLst>
          </p:cNvPr>
          <p:cNvSpPr>
            <a:spLocks noGrp="1"/>
          </p:cNvSpPr>
          <p:nvPr/>
        </p:nvSpPr>
        <p:spPr>
          <a:xfrm>
            <a:off x="457200" y="5353050"/>
            <a:ext cx="11277600" cy="628650"/>
          </a:xfrm>
          <a:prstGeom prst="rect">
            <a:avLst/>
          </a:prstGeom>
          <a:noFill/>
          <a:ln w="0">
            <a:noFill/>
          </a:ln>
        </p:spPr>
        <p:txBody>
          <a:bodyPr>
            <a:noAutofit/>
          </a:bodyPr>
          <a:lstStyle/>
          <a:p>
            <a:pPr>
              <a:defRPr sz="1650" b="0">
                <a:solidFill>
                  <a:srgbClr val="111418"/>
                </a:solidFill>
                <a:latin typeface="Arial"/>
                <a:ea typeface="Arial"/>
                <a:cs typeface="Arial"/>
              </a:defRPr>
            </a:pPr>
            <a:r>
              <a:rPr sz="1650" b="0">
                <a:solidFill>
                  <a:srgbClr val="111418"/>
                </a:solidFill>
                <a:latin typeface="Arial"/>
                <a:ea typeface="Arial"/>
                <a:cs typeface="Arial"/>
              </a:rPr>
              <a:t>Eurofins, Ocean Casino Resort, UnitedHealth Group, ADT, Microsoft,</a:t>
            </a:r>
          </a:p>
          <a:p>
            <a:pPr>
              <a:defRPr sz="1650" b="0">
                <a:solidFill>
                  <a:srgbClr val="111418"/>
                </a:solidFill>
                <a:latin typeface="Arial"/>
                <a:ea typeface="Arial"/>
                <a:cs typeface="Arial"/>
              </a:defRPr>
            </a:pPr>
            <a:r>
              <a:rPr sz="1650" b="0">
                <a:solidFill>
                  <a:srgbClr val="111418"/>
                </a:solidFill>
                <a:latin typeface="Arial"/>
                <a:ea typeface="Arial"/>
                <a:cs typeface="Arial"/>
              </a:rPr>
              <a:t>HealthVerity, DIRECTV, Lockheed Martin, Penn Medicine</a:t>
            </a:r>
          </a:p>
        </p:txBody>
      </p:sp>
      <p:sp>
        <p:nvSpPr>
          <p:cNvPr id="11" name="Rectangle 10">
            <a:extLst>
              <a:ext uri="{FF2B5EF4-FFF2-40B4-BE49-F238E27FC236}">
                <a16:creationId xmlns:a16="http://schemas.microsoft.com/office/drawing/2014/main" id="{2E86DC10-8B84-406C-8B9D-D02C0D215657}"/>
              </a:ext>
            </a:extLst>
          </p:cNvPr>
          <p:cNvSpPr>
            <a:spLocks noGrp="1"/>
          </p:cNvSpPr>
          <p:nvPr/>
        </p:nvSpPr>
        <p:spPr>
          <a:xfrm>
            <a:off x="457200" y="6286500"/>
            <a:ext cx="5238750" cy="247650"/>
          </a:xfrm>
          <a:prstGeom prst="rect">
            <a:avLst/>
          </a:prstGeom>
          <a:noFill/>
          <a:ln w="0">
            <a:noFill/>
          </a:ln>
        </p:spPr>
        <p:txBody>
          <a:bodyPr>
            <a:noAutofit/>
          </a:bodyPr>
          <a:lstStyle/>
          <a:p>
            <a:pPr>
              <a:defRPr sz="1350" b="0">
                <a:solidFill>
                  <a:srgbClr val="535C67"/>
                </a:solidFill>
                <a:latin typeface="Arial"/>
                <a:ea typeface="Arial"/>
                <a:cs typeface="Arial"/>
              </a:defRPr>
            </a:pPr>
            <a:r>
              <a:rPr lang="en-US" sz="1350" dirty="0">
                <a:solidFill>
                  <a:srgbClr val="535C67"/>
                </a:solidFill>
                <a:latin typeface="Arial"/>
                <a:ea typeface="Arial"/>
                <a:cs typeface="Arial"/>
              </a:rPr>
              <a:t>B</a:t>
            </a:r>
            <a:r>
              <a:rPr sz="1350" b="0" dirty="0">
                <a:solidFill>
                  <a:srgbClr val="535C67"/>
                </a:solidFill>
                <a:latin typeface="Arial"/>
                <a:ea typeface="Arial"/>
                <a:cs typeface="Arial"/>
              </a:rPr>
              <a:t>uilder</a:t>
            </a:r>
            <a:r>
              <a:rPr lang="en-US" sz="1350" b="0" dirty="0">
                <a:solidFill>
                  <a:srgbClr val="535C67"/>
                </a:solidFill>
                <a:latin typeface="Arial"/>
                <a:ea typeface="Arial"/>
                <a:cs typeface="Arial"/>
              </a:rPr>
              <a:t>, breaker, linguist</a:t>
            </a:r>
            <a:r>
              <a:rPr sz="1350" b="0" dirty="0">
                <a:solidFill>
                  <a:srgbClr val="535C67"/>
                </a:solidFill>
                <a:latin typeface="Arial"/>
                <a:ea typeface="Arial"/>
                <a:cs typeface="Arial"/>
              </a:rPr>
              <a:t> and writer</a:t>
            </a:r>
          </a:p>
        </p:txBody>
      </p:sp>
      <p:sp>
        <p:nvSpPr>
          <p:cNvPr id="12" name="Rectangle 11">
            <a:extLst>
              <a:ext uri="{FF2B5EF4-FFF2-40B4-BE49-F238E27FC236}">
                <a16:creationId xmlns:a16="http://schemas.microsoft.com/office/drawing/2014/main" id="{ED3D7C1D-0964-4DBE-A536-73954CF9E70B}"/>
              </a:ext>
            </a:extLst>
          </p:cNvPr>
          <p:cNvSpPr>
            <a:spLocks noGrp="1"/>
          </p:cNvSpPr>
          <p:nvPr/>
        </p:nvSpPr>
        <p:spPr>
          <a:xfrm>
            <a:off x="4602480" y="6286500"/>
            <a:ext cx="7132320" cy="247650"/>
          </a:xfrm>
          <a:prstGeom prst="rect">
            <a:avLst/>
          </a:prstGeom>
          <a:noFill/>
          <a:ln w="0">
            <a:noFill/>
          </a:ln>
        </p:spPr>
        <p:txBody>
          <a:bodyPr>
            <a:noAutofit/>
          </a:bodyPr>
          <a:lstStyle/>
          <a:p>
            <a:pPr>
              <a:defRPr sz="1350" b="0">
                <a:solidFill>
                  <a:srgbClr val="535C67"/>
                </a:solidFill>
                <a:latin typeface="Arial"/>
                <a:ea typeface="Arial"/>
                <a:cs typeface="Arial"/>
              </a:defRPr>
            </a:pPr>
            <a:r>
              <a:rPr lang="en-US" sz="1350" dirty="0" err="1">
                <a:solidFill>
                  <a:srgbClr val="535C67"/>
                </a:solidFill>
                <a:latin typeface="Arial"/>
                <a:ea typeface="Arial"/>
                <a:cs typeface="Arial"/>
              </a:rPr>
              <a:t>databasesolutionsinc.com</a:t>
            </a:r>
            <a:r>
              <a:rPr lang="en-US" sz="1350" dirty="0">
                <a:solidFill>
                  <a:srgbClr val="535C67"/>
                </a:solidFill>
                <a:latin typeface="Arial"/>
                <a:ea typeface="Arial"/>
                <a:cs typeface="Arial"/>
              </a:rPr>
              <a:t>.  </a:t>
            </a:r>
            <a:r>
              <a:rPr sz="1350" b="0" dirty="0" err="1">
                <a:solidFill>
                  <a:srgbClr val="535C67"/>
                </a:solidFill>
                <a:latin typeface="Arial"/>
                <a:ea typeface="Arial"/>
                <a:cs typeface="Arial"/>
              </a:rPr>
              <a:t>markrox.dev</a:t>
            </a:r>
            <a:r>
              <a:rPr lang="en-US" sz="1350" dirty="0">
                <a:solidFill>
                  <a:srgbClr val="535C67"/>
                </a:solidFill>
                <a:latin typeface="Arial"/>
                <a:ea typeface="Arial"/>
                <a:cs typeface="Arial"/>
              </a:rPr>
              <a:t>.  </a:t>
            </a:r>
            <a:r>
              <a:rPr sz="1350" b="0" dirty="0" err="1">
                <a:solidFill>
                  <a:srgbClr val="535C67"/>
                </a:solidFill>
                <a:latin typeface="Arial"/>
                <a:ea typeface="Arial"/>
                <a:cs typeface="Arial"/>
              </a:rPr>
              <a:t>markrox.ai</a:t>
            </a:r>
            <a:r>
              <a:rPr sz="1350" b="0" dirty="0">
                <a:solidFill>
                  <a:srgbClr val="535C67"/>
                </a:solidFill>
                <a:latin typeface="Arial"/>
                <a:ea typeface="Arial"/>
                <a:cs typeface="Arial"/>
              </a:rPr>
              <a:t>   </a:t>
            </a:r>
            <a:r>
              <a:rPr sz="1350" b="0" dirty="0" err="1">
                <a:solidFill>
                  <a:srgbClr val="535C67"/>
                </a:solidFill>
                <a:latin typeface="Arial"/>
                <a:ea typeface="Arial"/>
                <a:cs typeface="Arial"/>
              </a:rPr>
              <a:t>linkedin.com</a:t>
            </a:r>
            <a:r>
              <a:rPr sz="1350" b="0" dirty="0">
                <a:solidFill>
                  <a:srgbClr val="535C67"/>
                </a:solidFill>
                <a:latin typeface="Arial"/>
                <a:ea typeface="Arial"/>
                <a:cs typeface="Arial"/>
              </a:rPr>
              <a:t>/in/</a:t>
            </a:r>
            <a:r>
              <a:rPr sz="1350" b="0" dirty="0" err="1">
                <a:solidFill>
                  <a:srgbClr val="535C67"/>
                </a:solidFill>
                <a:latin typeface="Arial"/>
                <a:ea typeface="Arial"/>
                <a:cs typeface="Arial"/>
              </a:rPr>
              <a:t>markrox</a:t>
            </a:r>
            <a:endParaRPr sz="1350" b="0" dirty="0">
              <a:solidFill>
                <a:srgbClr val="535C67"/>
              </a:solidFill>
              <a:latin typeface="Arial"/>
              <a:ea typeface="Arial"/>
              <a:cs typeface="Arial"/>
            </a:endParaRPr>
          </a:p>
        </p:txBody>
      </p:sp>
    </p:spTree>
    <p:extLst>
      <p:ext uri="{BB962C8B-B14F-4D97-AF65-F5344CB8AC3E}">
        <p14:creationId xmlns:p14="http://schemas.microsoft.com/office/powerpoint/2010/main" val="994163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kicker">
            <a:extLst>
              <a:ext uri="{FF2B5EF4-FFF2-40B4-BE49-F238E27FC236}">
                <a16:creationId xmlns:a16="http://schemas.microsoft.com/office/drawing/2014/main" id="{0CDA3E02-B4BC-4638-AD82-A709BF7085B8}"/>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OWASP</a:t>
            </a:r>
          </a:p>
        </p:txBody>
      </p:sp>
      <p:sp>
        <p:nvSpPr>
          <p:cNvPr id="2" name="slide-title">
            <a:extLst>
              <a:ext uri="{FF2B5EF4-FFF2-40B4-BE49-F238E27FC236}">
                <a16:creationId xmlns:a16="http://schemas.microsoft.com/office/drawing/2014/main" id="{60568CA1-2C0E-439E-BF50-D8A61F05FB3A}"/>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lang="en-US" sz="3000" b="1">
                <a:solidFill>
                  <a:srgbClr val="0B0D10"/>
                </a:solidFill>
                <a:latin typeface="Helvetica Neue"/>
                <a:ea typeface="Helvetica Neue"/>
                <a:cs typeface="Helvetica Neue"/>
              </a:rPr>
              <a:t>What OWASP is, and which document we are using</a:t>
            </a:r>
            <a:endParaRPr lang="en-US" sz="3000" b="1" dirty="0">
              <a:solidFill>
                <a:srgbClr val="0B0D10"/>
              </a:solidFill>
              <a:latin typeface="Helvetica Neue"/>
              <a:ea typeface="Helvetica Neue"/>
              <a:cs typeface="Helvetica Neue"/>
            </a:endParaRPr>
          </a:p>
        </p:txBody>
      </p:sp>
      <p:sp>
        <p:nvSpPr>
          <p:cNvPr id="24" name="narrative"/>
          <p:cNvSpPr>
            <a:spLocks noGrp="1"/>
          </p:cNvSpPr>
          <p:nvPr/>
        </p:nvSpPr>
        <p:spPr>
          <a:xfrm>
            <a:off x="400050" y="1261872"/>
            <a:ext cx="11391800" cy="566928"/>
          </a:xfrm>
          <a:prstGeom prst="rect">
            <a:avLst/>
          </a:prstGeom>
          <a:noFill/>
          <a:ln w="0">
            <a:noFill/>
          </a:ln>
        </p:spPr>
        <p:txBody>
          <a:bodyPr wrap="square" anchor="t">
            <a:normAutofit/>
          </a:bodyPr>
          <a:lstStyle/>
          <a:p>
            <a:pPr algn="l">
              <a:defRPr sz="1200" b="0">
                <a:solidFill>
                  <a:srgbClr val="515862"/>
                </a:solidFill>
                <a:latin typeface="Helvetica Neue"/>
                <a:ea typeface="Helvetica Neue"/>
                <a:cs typeface="Helvetica Neue"/>
              </a:defRPr>
            </a:pPr>
            <a:r>
              <a:rPr sz="1200" b="0" dirty="0">
                <a:solidFill>
                  <a:srgbClr val="515862"/>
                </a:solidFill>
                <a:latin typeface="Helvetica Neue"/>
                <a:ea typeface="Helvetica Neue"/>
                <a:cs typeface="Helvetica Neue"/>
              </a:rPr>
              <a:t>A community standard for the failure class. Not a product, and not official training.</a:t>
            </a:r>
          </a:p>
        </p:txBody>
      </p:sp>
      <p:sp>
        <p:nvSpPr>
          <p:cNvPr id="3" name="slide-number">
            <a:extLst>
              <a:ext uri="{FF2B5EF4-FFF2-40B4-BE49-F238E27FC236}">
                <a16:creationId xmlns:a16="http://schemas.microsoft.com/office/drawing/2014/main" id="{4833FB35-376F-4519-8268-5700A4BCF9E2}"/>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02</a:t>
            </a:r>
          </a:p>
        </p:txBody>
      </p:sp>
      <p:sp>
        <p:nvSpPr>
          <p:cNvPr id="4" name="status">
            <a:extLst>
              <a:ext uri="{FF2B5EF4-FFF2-40B4-BE49-F238E27FC236}">
                <a16:creationId xmlns:a16="http://schemas.microsoft.com/office/drawing/2014/main" id="{BAAFA21F-A889-4D8B-AB2F-9F0A6702F0F8}"/>
              </a:ext>
            </a:extLst>
          </p:cNvPr>
          <p:cNvSpPr>
            <a:spLocks noGrp="1"/>
          </p:cNvSpPr>
          <p:nvPr/>
        </p:nvSpPr>
        <p:spPr>
          <a:xfrm>
            <a:off x="400050" y="1812798"/>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5" name="status-label">
            <a:extLst>
              <a:ext uri="{FF2B5EF4-FFF2-40B4-BE49-F238E27FC236}">
                <a16:creationId xmlns:a16="http://schemas.microsoft.com/office/drawing/2014/main" id="{B7BC5A5C-2D8A-4F5D-878F-884F732F20CC}"/>
              </a:ext>
            </a:extLst>
          </p:cNvPr>
          <p:cNvSpPr>
            <a:spLocks noGrp="1"/>
          </p:cNvSpPr>
          <p:nvPr/>
        </p:nvSpPr>
        <p:spPr>
          <a:xfrm>
            <a:off x="533400" y="1913969"/>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dirty="0">
                <a:solidFill>
                  <a:srgbClr val="16835B"/>
                </a:solidFill>
                <a:latin typeface="Helvetica Neue"/>
                <a:ea typeface="Helvetica Neue"/>
                <a:cs typeface="Helvetica Neue"/>
              </a:rPr>
              <a:t>FOUNDATION</a:t>
            </a:r>
          </a:p>
        </p:txBody>
      </p:sp>
      <p:sp>
        <p:nvSpPr>
          <p:cNvPr id="6" name="status">
            <a:extLst>
              <a:ext uri="{FF2B5EF4-FFF2-40B4-BE49-F238E27FC236}">
                <a16:creationId xmlns:a16="http://schemas.microsoft.com/office/drawing/2014/main" id="{D66B9A62-4AA3-4521-ACE0-A48230B452EB}"/>
              </a:ext>
            </a:extLst>
          </p:cNvPr>
          <p:cNvSpPr>
            <a:spLocks noGrp="1"/>
          </p:cNvSpPr>
          <p:nvPr/>
        </p:nvSpPr>
        <p:spPr>
          <a:xfrm>
            <a:off x="1981200" y="1812798"/>
            <a:ext cx="1428750" cy="400050"/>
          </a:xfrm>
          <a:prstGeom prst="roundRect">
            <a:avLst>
              <a:gd name="adj" fmla="val 50000"/>
            </a:avLst>
          </a:prstGeom>
          <a:solidFill>
            <a:srgbClr val="FBE7E7"/>
          </a:solidFill>
          <a:ln w="9525">
            <a:solidFill>
              <a:srgbClr val="D94B4B"/>
            </a:solidFill>
            <a:prstDash val="solid"/>
          </a:ln>
        </p:spPr>
        <p:txBody>
          <a:bodyPr/>
          <a:lstStyle/>
          <a:p>
            <a:endParaRPr lang="en-US"/>
          </a:p>
        </p:txBody>
      </p:sp>
      <p:sp>
        <p:nvSpPr>
          <p:cNvPr id="7" name="status-label">
            <a:extLst>
              <a:ext uri="{FF2B5EF4-FFF2-40B4-BE49-F238E27FC236}">
                <a16:creationId xmlns:a16="http://schemas.microsoft.com/office/drawing/2014/main" id="{042875B1-95D8-4F8C-A09A-DD1D14F024C1}"/>
              </a:ext>
            </a:extLst>
          </p:cNvPr>
          <p:cNvSpPr>
            <a:spLocks noGrp="1"/>
          </p:cNvSpPr>
          <p:nvPr/>
        </p:nvSpPr>
        <p:spPr>
          <a:xfrm>
            <a:off x="2114550" y="1898523"/>
            <a:ext cx="1162050" cy="228600"/>
          </a:xfrm>
          <a:prstGeom prst="rect">
            <a:avLst/>
          </a:prstGeom>
          <a:noFill/>
          <a:ln w="0">
            <a:noFill/>
            <a:prstDash val="solid"/>
          </a:ln>
        </p:spPr>
        <p:txBody>
          <a:bodyPr anchor="ctr" anchorCtr="0">
            <a:normAutofit fontScale="90000" lnSpcReduction="20000"/>
          </a:bodyPr>
          <a:lstStyle/>
          <a:p>
            <a:pPr algn="ctr">
              <a:defRPr sz="1200" b="1">
                <a:solidFill>
                  <a:srgbClr val="D94B4B"/>
                </a:solidFill>
                <a:latin typeface="Helvetica Neue"/>
                <a:ea typeface="Helvetica Neue"/>
                <a:cs typeface="Helvetica Neue"/>
              </a:defRPr>
            </a:pPr>
            <a:r>
              <a:rPr sz="1200" b="1" dirty="0">
                <a:solidFill>
                  <a:srgbClr val="D94B4B"/>
                </a:solidFill>
                <a:latin typeface="Helvetica Neue"/>
                <a:ea typeface="Helvetica Neue"/>
                <a:cs typeface="Helvetica Neue"/>
              </a:rPr>
              <a:t>PROJECT</a:t>
            </a:r>
          </a:p>
        </p:txBody>
      </p:sp>
      <p:sp>
        <p:nvSpPr>
          <p:cNvPr id="8" name="status">
            <a:extLst>
              <a:ext uri="{FF2B5EF4-FFF2-40B4-BE49-F238E27FC236}">
                <a16:creationId xmlns:a16="http://schemas.microsoft.com/office/drawing/2014/main" id="{428C92EA-50B9-4932-8380-DC21A5C4E539}"/>
              </a:ext>
            </a:extLst>
          </p:cNvPr>
          <p:cNvSpPr>
            <a:spLocks noGrp="1"/>
          </p:cNvSpPr>
          <p:nvPr/>
        </p:nvSpPr>
        <p:spPr>
          <a:xfrm>
            <a:off x="3562350" y="1812798"/>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9" name="status-label">
            <a:extLst>
              <a:ext uri="{FF2B5EF4-FFF2-40B4-BE49-F238E27FC236}">
                <a16:creationId xmlns:a16="http://schemas.microsoft.com/office/drawing/2014/main" id="{57FAB3F1-3EFC-4A1E-A7B3-35D6207BD28C}"/>
              </a:ext>
            </a:extLst>
          </p:cNvPr>
          <p:cNvSpPr>
            <a:spLocks noGrp="1"/>
          </p:cNvSpPr>
          <p:nvPr/>
        </p:nvSpPr>
        <p:spPr>
          <a:xfrm>
            <a:off x="3695700" y="1898523"/>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dirty="0">
                <a:solidFill>
                  <a:srgbClr val="16835B"/>
                </a:solidFill>
                <a:latin typeface="Helvetica Neue"/>
                <a:ea typeface="Helvetica Neue"/>
                <a:cs typeface="Helvetica Neue"/>
              </a:rPr>
              <a:t>STANDARD</a:t>
            </a:r>
          </a:p>
        </p:txBody>
      </p:sp>
      <p:sp>
        <p:nvSpPr>
          <p:cNvPr id="10" name="card">
            <a:extLst>
              <a:ext uri="{FF2B5EF4-FFF2-40B4-BE49-F238E27FC236}">
                <a16:creationId xmlns:a16="http://schemas.microsoft.com/office/drawing/2014/main" id="{1BADE5D3-137E-4D8C-9343-FC609810F82F}"/>
              </a:ext>
            </a:extLst>
          </p:cNvPr>
          <p:cNvSpPr>
            <a:spLocks noGrp="1"/>
          </p:cNvSpPr>
          <p:nvPr/>
        </p:nvSpPr>
        <p:spPr>
          <a:xfrm>
            <a:off x="400050" y="2574798"/>
            <a:ext cx="3333750" cy="2194560"/>
          </a:xfrm>
          <a:prstGeom prst="rect">
            <a:avLst/>
          </a:prstGeom>
          <a:solidFill>
            <a:srgbClr val="F1F3F5"/>
          </a:solidFill>
          <a:ln w="0">
            <a:noFill/>
            <a:prstDash val="solid"/>
          </a:ln>
        </p:spPr>
        <p:txBody>
          <a:bodyPr/>
          <a:lstStyle/>
          <a:p>
            <a:endParaRPr lang="en-US"/>
          </a:p>
        </p:txBody>
      </p:sp>
      <p:sp>
        <p:nvSpPr>
          <p:cNvPr id="11" name="accent">
            <a:extLst>
              <a:ext uri="{FF2B5EF4-FFF2-40B4-BE49-F238E27FC236}">
                <a16:creationId xmlns:a16="http://schemas.microsoft.com/office/drawing/2014/main" id="{059B963D-B2F8-4EA0-878F-F27E3FE87632}"/>
              </a:ext>
            </a:extLst>
          </p:cNvPr>
          <p:cNvSpPr>
            <a:spLocks noGrp="1"/>
          </p:cNvSpPr>
          <p:nvPr/>
        </p:nvSpPr>
        <p:spPr>
          <a:xfrm>
            <a:off x="400050" y="2574798"/>
            <a:ext cx="57150" cy="2194560"/>
          </a:xfrm>
          <a:prstGeom prst="line">
            <a:avLst/>
          </a:prstGeom>
          <a:noFill/>
          <a:ln w="57150">
            <a:solidFill>
              <a:srgbClr val="D94B4B"/>
            </a:solidFill>
            <a:prstDash val="solid"/>
          </a:ln>
        </p:spPr>
        <p:txBody>
          <a:bodyPr/>
          <a:lstStyle/>
          <a:p>
            <a:endParaRPr lang="en-US"/>
          </a:p>
        </p:txBody>
      </p:sp>
      <p:sp>
        <p:nvSpPr>
          <p:cNvPr id="12" name="card-head">
            <a:extLst>
              <a:ext uri="{FF2B5EF4-FFF2-40B4-BE49-F238E27FC236}">
                <a16:creationId xmlns:a16="http://schemas.microsoft.com/office/drawing/2014/main" id="{575101CC-E447-4090-9DAA-082E19C70C0C}"/>
              </a:ext>
            </a:extLst>
          </p:cNvPr>
          <p:cNvSpPr>
            <a:spLocks noGrp="1"/>
          </p:cNvSpPr>
          <p:nvPr/>
        </p:nvSpPr>
        <p:spPr>
          <a:xfrm>
            <a:off x="6286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WHAT IS OWASP?</a:t>
            </a:r>
          </a:p>
        </p:txBody>
      </p:sp>
      <p:sp>
        <p:nvSpPr>
          <p:cNvPr id="13" name="card-body">
            <a:extLst>
              <a:ext uri="{FF2B5EF4-FFF2-40B4-BE49-F238E27FC236}">
                <a16:creationId xmlns:a16="http://schemas.microsoft.com/office/drawing/2014/main" id="{17495035-47C3-4993-8BCC-A0ACB690A1CF}"/>
              </a:ext>
            </a:extLst>
          </p:cNvPr>
          <p:cNvSpPr>
            <a:spLocks noGrp="1"/>
          </p:cNvSpPr>
          <p:nvPr/>
        </p:nvSpPr>
        <p:spPr>
          <a:xfrm>
            <a:off x="628650" y="3203448"/>
            <a:ext cx="2933700" cy="146304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The Open Worldwide Application Security Project. A nonprofit community that publishes the well-known application-security Top 10, plus projects, guides, and local chapters. Not a vendor. owasp.org</a:t>
            </a:r>
          </a:p>
        </p:txBody>
      </p:sp>
      <p:sp>
        <p:nvSpPr>
          <p:cNvPr id="14" name="card">
            <a:extLst>
              <a:ext uri="{FF2B5EF4-FFF2-40B4-BE49-F238E27FC236}">
                <a16:creationId xmlns:a16="http://schemas.microsoft.com/office/drawing/2014/main" id="{DA6EBDDC-5FE7-4B5E-9493-A080B795748E}"/>
              </a:ext>
            </a:extLst>
          </p:cNvPr>
          <p:cNvSpPr>
            <a:spLocks noGrp="1"/>
          </p:cNvSpPr>
          <p:nvPr/>
        </p:nvSpPr>
        <p:spPr>
          <a:xfrm>
            <a:off x="4133850" y="2574798"/>
            <a:ext cx="3333750" cy="2194560"/>
          </a:xfrm>
          <a:prstGeom prst="rect">
            <a:avLst/>
          </a:prstGeom>
          <a:solidFill>
            <a:srgbClr val="F1F3F5"/>
          </a:solidFill>
          <a:ln w="0">
            <a:noFill/>
            <a:prstDash val="solid"/>
          </a:ln>
        </p:spPr>
        <p:txBody>
          <a:bodyPr/>
          <a:lstStyle/>
          <a:p>
            <a:endParaRPr lang="en-US"/>
          </a:p>
        </p:txBody>
      </p:sp>
      <p:sp>
        <p:nvSpPr>
          <p:cNvPr id="15" name="accent">
            <a:extLst>
              <a:ext uri="{FF2B5EF4-FFF2-40B4-BE49-F238E27FC236}">
                <a16:creationId xmlns:a16="http://schemas.microsoft.com/office/drawing/2014/main" id="{A5061FDA-DBC1-41B3-B590-E72075826F34}"/>
              </a:ext>
            </a:extLst>
          </p:cNvPr>
          <p:cNvSpPr>
            <a:spLocks noGrp="1"/>
          </p:cNvSpPr>
          <p:nvPr/>
        </p:nvSpPr>
        <p:spPr>
          <a:xfrm>
            <a:off x="4133850" y="2574798"/>
            <a:ext cx="57150" cy="2194560"/>
          </a:xfrm>
          <a:prstGeom prst="line">
            <a:avLst/>
          </a:prstGeom>
          <a:noFill/>
          <a:ln w="57150">
            <a:solidFill>
              <a:srgbClr val="A76300"/>
            </a:solidFill>
            <a:prstDash val="solid"/>
          </a:ln>
        </p:spPr>
        <p:txBody>
          <a:bodyPr/>
          <a:lstStyle/>
          <a:p>
            <a:endParaRPr lang="en-US"/>
          </a:p>
        </p:txBody>
      </p:sp>
      <p:sp>
        <p:nvSpPr>
          <p:cNvPr id="16" name="card-head">
            <a:extLst>
              <a:ext uri="{FF2B5EF4-FFF2-40B4-BE49-F238E27FC236}">
                <a16:creationId xmlns:a16="http://schemas.microsoft.com/office/drawing/2014/main" id="{FFE25207-7711-420B-BD39-7D3C75CBEE23}"/>
              </a:ext>
            </a:extLst>
          </p:cNvPr>
          <p:cNvSpPr>
            <a:spLocks noGrp="1"/>
          </p:cNvSpPr>
          <p:nvPr/>
        </p:nvSpPr>
        <p:spPr>
          <a:xfrm>
            <a:off x="43624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WHAT IS OWASP GENAI?</a:t>
            </a:r>
          </a:p>
        </p:txBody>
      </p:sp>
      <p:sp>
        <p:nvSpPr>
          <p:cNvPr id="17" name="card-body">
            <a:extLst>
              <a:ext uri="{FF2B5EF4-FFF2-40B4-BE49-F238E27FC236}">
                <a16:creationId xmlns:a16="http://schemas.microsoft.com/office/drawing/2014/main" id="{3BC9FD32-0588-49D6-A061-1DDB85FF1D1B}"/>
              </a:ext>
            </a:extLst>
          </p:cNvPr>
          <p:cNvSpPr>
            <a:spLocks noGrp="1"/>
          </p:cNvSpPr>
          <p:nvPr/>
        </p:nvSpPr>
        <p:spPr>
          <a:xfrm>
            <a:off x="4362450" y="3203448"/>
            <a:ext cx="2933700" cy="146304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The GenAI Security Project inside OWASP. It coordinates work on LLM and agentic risk: the LLM Top 10, application guidance, and agent security. Home: genai.owasp.org</a:t>
            </a:r>
          </a:p>
        </p:txBody>
      </p:sp>
      <p:sp>
        <p:nvSpPr>
          <p:cNvPr id="18" name="card">
            <a:extLst>
              <a:ext uri="{FF2B5EF4-FFF2-40B4-BE49-F238E27FC236}">
                <a16:creationId xmlns:a16="http://schemas.microsoft.com/office/drawing/2014/main" id="{C784C23A-F335-4F94-AD71-4A6BF71093AC}"/>
              </a:ext>
            </a:extLst>
          </p:cNvPr>
          <p:cNvSpPr>
            <a:spLocks noGrp="1"/>
          </p:cNvSpPr>
          <p:nvPr/>
        </p:nvSpPr>
        <p:spPr>
          <a:xfrm>
            <a:off x="7867650" y="2574798"/>
            <a:ext cx="3524250" cy="2194560"/>
          </a:xfrm>
          <a:prstGeom prst="rect">
            <a:avLst/>
          </a:prstGeom>
          <a:solidFill>
            <a:srgbClr val="F1F3F5"/>
          </a:solidFill>
          <a:ln w="0">
            <a:noFill/>
            <a:prstDash val="solid"/>
          </a:ln>
        </p:spPr>
        <p:txBody>
          <a:bodyPr/>
          <a:lstStyle/>
          <a:p>
            <a:endParaRPr lang="en-US"/>
          </a:p>
        </p:txBody>
      </p:sp>
      <p:sp>
        <p:nvSpPr>
          <p:cNvPr id="19" name="accent">
            <a:extLst>
              <a:ext uri="{FF2B5EF4-FFF2-40B4-BE49-F238E27FC236}">
                <a16:creationId xmlns:a16="http://schemas.microsoft.com/office/drawing/2014/main" id="{662847CB-CCF3-4CEF-B3AC-B295FA54FCA8}"/>
              </a:ext>
            </a:extLst>
          </p:cNvPr>
          <p:cNvSpPr>
            <a:spLocks noGrp="1"/>
          </p:cNvSpPr>
          <p:nvPr/>
        </p:nvSpPr>
        <p:spPr>
          <a:xfrm>
            <a:off x="7867650" y="2574798"/>
            <a:ext cx="57150" cy="2194560"/>
          </a:xfrm>
          <a:prstGeom prst="line">
            <a:avLst/>
          </a:prstGeom>
          <a:noFill/>
          <a:ln w="57150">
            <a:solidFill>
              <a:srgbClr val="16835B"/>
            </a:solidFill>
            <a:prstDash val="solid"/>
          </a:ln>
        </p:spPr>
        <p:txBody>
          <a:bodyPr/>
          <a:lstStyle/>
          <a:p>
            <a:endParaRPr lang="en-US"/>
          </a:p>
        </p:txBody>
      </p:sp>
      <p:sp>
        <p:nvSpPr>
          <p:cNvPr id="20" name="card-head">
            <a:extLst>
              <a:ext uri="{FF2B5EF4-FFF2-40B4-BE49-F238E27FC236}">
                <a16:creationId xmlns:a16="http://schemas.microsoft.com/office/drawing/2014/main" id="{D1FC19FA-1CC9-488F-BEA7-D9EBFD1C83FA}"/>
              </a:ext>
            </a:extLst>
          </p:cNvPr>
          <p:cNvSpPr>
            <a:spLocks noGrp="1"/>
          </p:cNvSpPr>
          <p:nvPr/>
        </p:nvSpPr>
        <p:spPr>
          <a:xfrm>
            <a:off x="8096250" y="2765298"/>
            <a:ext cx="31242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WHAT IS THE LLM GUIDE?</a:t>
            </a:r>
          </a:p>
        </p:txBody>
      </p:sp>
      <p:sp>
        <p:nvSpPr>
          <p:cNvPr id="21" name="card-body">
            <a:extLst>
              <a:ext uri="{FF2B5EF4-FFF2-40B4-BE49-F238E27FC236}">
                <a16:creationId xmlns:a16="http://schemas.microsoft.com/office/drawing/2014/main" id="{4436BF19-565C-4074-BE6E-7AB65EACD1A0}"/>
              </a:ext>
            </a:extLst>
          </p:cNvPr>
          <p:cNvSpPr>
            <a:spLocks noGrp="1"/>
          </p:cNvSpPr>
          <p:nvPr/>
        </p:nvSpPr>
        <p:spPr>
          <a:xfrm>
            <a:off x="8096250" y="3203448"/>
            <a:ext cx="3124200" cy="146304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dirty="0">
                <a:solidFill>
                  <a:srgbClr val="515862"/>
                </a:solidFill>
                <a:latin typeface="Helvetica Neue"/>
                <a:ea typeface="Helvetica Neue"/>
                <a:cs typeface="Helvetica Neue"/>
              </a:rPr>
              <a:t>OWASP GenAI LLM Top 10 (2026). Ranked risks for LLM applications. LLM05 is Data and Model Poisoning—the class this session operationalizes. genai.owasp.org/resource/owasp-genai-llm-top-10-2026/</a:t>
            </a:r>
          </a:p>
        </p:txBody>
      </p:sp>
      <p:sp>
        <p:nvSpPr>
          <p:cNvPr id="22" name="text">
            <a:extLst>
              <a:ext uri="{FF2B5EF4-FFF2-40B4-BE49-F238E27FC236}">
                <a16:creationId xmlns:a16="http://schemas.microsoft.com/office/drawing/2014/main" id="{6AA1F3E4-629F-440C-8CEE-68C997EF1D46}"/>
              </a:ext>
            </a:extLst>
          </p:cNvPr>
          <p:cNvSpPr>
            <a:spLocks noGrp="1"/>
          </p:cNvSpPr>
          <p:nvPr/>
        </p:nvSpPr>
        <p:spPr>
          <a:xfrm>
            <a:off x="1200150" y="5775198"/>
            <a:ext cx="9791700" cy="361950"/>
          </a:xfrm>
          <a:prstGeom prst="rect">
            <a:avLst/>
          </a:prstGeom>
          <a:noFill/>
          <a:ln w="0">
            <a:noFill/>
            <a:prstDash val="solid"/>
          </a:ln>
        </p:spPr>
        <p:txBody>
          <a:bodyPr anchor="t">
            <a:normAutofit/>
          </a:bodyPr>
          <a:lstStyle/>
          <a:p>
            <a:pPr algn="ctr">
              <a:defRPr sz="1650" b="1">
                <a:solidFill>
                  <a:srgbClr val="0B0D10"/>
                </a:solidFill>
                <a:latin typeface="Helvetica Neue"/>
                <a:ea typeface="Helvetica Neue"/>
                <a:cs typeface="Helvetica Neue"/>
              </a:defRPr>
            </a:pPr>
            <a:r>
              <a:rPr lang="en-US" sz="1650" b="1" dirty="0">
                <a:solidFill>
                  <a:srgbClr val="0B0D10"/>
                </a:solidFill>
                <a:latin typeface="Helvetica Neue"/>
                <a:ea typeface="Helvetica Neue"/>
                <a:cs typeface="Helvetica Neue"/>
              </a:rPr>
              <a:t>LLM05 is Data and Model Poisoning—the lens for this session.</a:t>
            </a:r>
          </a:p>
        </p:txBody>
      </p:sp>
      <p:sp>
        <p:nvSpPr>
          <p:cNvPr id="25" name="novel-pattern"/>
          <p:cNvSpPr>
            <a:spLocks noGrp="1"/>
          </p:cNvSpPr>
          <p:nvPr/>
        </p:nvSpPr>
        <p:spPr>
          <a:xfrm>
            <a:off x="400050" y="4876800"/>
            <a:ext cx="11391800" cy="640080"/>
          </a:xfrm>
          <a:prstGeom prst="rect">
            <a:avLst/>
          </a:prstGeom>
          <a:noFill/>
        </p:spPr>
        <p:txBody>
          <a:bodyPr wrap="square" anchor="t">
            <a:normAutofit/>
          </a:bodyPr>
          <a:lstStyle/>
          <a:p>
            <a:pPr algn="l"/>
            <a:r>
              <a:rPr sz="1200" b="0" dirty="0">
                <a:solidFill>
                  <a:srgbClr val="515862"/>
                </a:solidFill>
                <a:latin typeface="Helvetica Neue"/>
                <a:ea typeface="Helvetica Neue"/>
                <a:cs typeface="Helvetica Neue"/>
              </a:rPr>
              <a:t>Not official OWASP training. Use the </a:t>
            </a:r>
            <a:r>
              <a:rPr lang="en-US" sz="1200" b="0" dirty="0">
                <a:solidFill>
                  <a:srgbClr val="515862"/>
                </a:solidFill>
                <a:latin typeface="Helvetica Neue"/>
                <a:ea typeface="Helvetica Neue"/>
                <a:cs typeface="Helvetica Neue"/>
              </a:rPr>
              <a:t>OWASP sites</a:t>
            </a:r>
            <a:r>
              <a:rPr sz="1200" b="0" dirty="0">
                <a:solidFill>
                  <a:srgbClr val="515862"/>
                </a:solidFill>
                <a:latin typeface="Helvetica Neue"/>
                <a:ea typeface="Helvetica Neue"/>
                <a:cs typeface="Helvetica Neue"/>
              </a:rPr>
              <a:t> for the current </a:t>
            </a:r>
            <a:r>
              <a:rPr lang="en-US" sz="1200" b="0" dirty="0">
                <a:solidFill>
                  <a:srgbClr val="515862"/>
                </a:solidFill>
                <a:latin typeface="Helvetica Neue"/>
                <a:ea typeface="Helvetica Neue"/>
                <a:cs typeface="Helvetica Neue"/>
              </a:rPr>
              <a:t>content</a:t>
            </a:r>
            <a:r>
              <a:rPr sz="1200" b="0" dirty="0">
                <a:solidFill>
                  <a:srgbClr val="515862"/>
                </a:solidFill>
                <a:latin typeface="Helvetica Neue"/>
                <a:ea typeface="Helvetica Neue"/>
                <a:cs typeface="Helvetica Neue"/>
              </a:rPr>
              <a:t>.</a:t>
            </a:r>
          </a:p>
        </p:txBody>
      </p:sp>
    </p:spTree>
    <p:extLst>
      <p:ext uri="{BB962C8B-B14F-4D97-AF65-F5344CB8AC3E}">
        <p14:creationId xmlns:p14="http://schemas.microsoft.com/office/powerpoint/2010/main" val="1992429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kicker">
            <a:extLst>
              <a:ext uri="{FF2B5EF4-FFF2-40B4-BE49-F238E27FC236}">
                <a16:creationId xmlns:a16="http://schemas.microsoft.com/office/drawing/2014/main" id="{2CB0402C-FC70-4978-A14F-C0D85615F4AA}"/>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SCOPE</a:t>
            </a:r>
          </a:p>
        </p:txBody>
      </p:sp>
      <p:sp>
        <p:nvSpPr>
          <p:cNvPr id="2" name="slide-title">
            <a:extLst>
              <a:ext uri="{FF2B5EF4-FFF2-40B4-BE49-F238E27FC236}">
                <a16:creationId xmlns:a16="http://schemas.microsoft.com/office/drawing/2014/main" id="{DE67365C-C4B3-4794-BAD1-2373991DA3A0}"/>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Frontier headlines are not this operating problem</a:t>
            </a:r>
          </a:p>
        </p:txBody>
      </p:sp>
      <p:sp>
        <p:nvSpPr>
          <p:cNvPr id="3" name="slide-number">
            <a:extLst>
              <a:ext uri="{FF2B5EF4-FFF2-40B4-BE49-F238E27FC236}">
                <a16:creationId xmlns:a16="http://schemas.microsoft.com/office/drawing/2014/main" id="{8E74AE2F-D0C5-48E7-AC27-4F4E8DD1571C}"/>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03</a:t>
            </a:r>
          </a:p>
        </p:txBody>
      </p:sp>
      <p:sp>
        <p:nvSpPr>
          <p:cNvPr id="4" name="text">
            <a:extLst>
              <a:ext uri="{FF2B5EF4-FFF2-40B4-BE49-F238E27FC236}">
                <a16:creationId xmlns:a16="http://schemas.microsoft.com/office/drawing/2014/main" id="{A3D8FC40-9E1E-424A-AD96-7D16F33E0FB1}"/>
              </a:ext>
            </a:extLst>
          </p:cNvPr>
          <p:cNvSpPr>
            <a:spLocks noGrp="1"/>
          </p:cNvSpPr>
          <p:nvPr/>
        </p:nvSpPr>
        <p:spPr>
          <a:xfrm>
            <a:off x="685800" y="1485900"/>
            <a:ext cx="4476750" cy="323850"/>
          </a:xfrm>
          <a:prstGeom prst="rect">
            <a:avLst/>
          </a:prstGeom>
          <a:noFill/>
          <a:ln w="0">
            <a:noFill/>
            <a:prstDash val="solid"/>
          </a:ln>
        </p:spPr>
        <p:txBody>
          <a:bodyPr anchor="t">
            <a:normAutofit/>
          </a:bodyPr>
          <a:lstStyle/>
          <a:p>
            <a:pPr algn="l">
              <a:defRPr sz="1500" b="1">
                <a:solidFill>
                  <a:srgbClr val="3D8DFF"/>
                </a:solidFill>
                <a:latin typeface="Helvetica Neue"/>
                <a:ea typeface="Helvetica Neue"/>
                <a:cs typeface="Helvetica Neue"/>
              </a:defRPr>
            </a:pPr>
            <a:r>
              <a:rPr sz="1500" b="1">
                <a:solidFill>
                  <a:srgbClr val="3D8DFF"/>
                </a:solidFill>
                <a:latin typeface="Helvetica Neue"/>
                <a:ea typeface="Helvetica Neue"/>
                <a:cs typeface="Helvetica Neue"/>
              </a:rPr>
              <a:t>FRONTIER CONVERSATION</a:t>
            </a:r>
          </a:p>
        </p:txBody>
      </p:sp>
      <p:sp>
        <p:nvSpPr>
          <p:cNvPr id="5" name="text">
            <a:extLst>
              <a:ext uri="{FF2B5EF4-FFF2-40B4-BE49-F238E27FC236}">
                <a16:creationId xmlns:a16="http://schemas.microsoft.com/office/drawing/2014/main" id="{8DCABDE7-DE82-4866-8BA7-4AAADED3B2E2}"/>
              </a:ext>
            </a:extLst>
          </p:cNvPr>
          <p:cNvSpPr>
            <a:spLocks noGrp="1"/>
          </p:cNvSpPr>
          <p:nvPr/>
        </p:nvSpPr>
        <p:spPr>
          <a:xfrm>
            <a:off x="6743700" y="1485900"/>
            <a:ext cx="4476750" cy="323850"/>
          </a:xfrm>
          <a:prstGeom prst="rect">
            <a:avLst/>
          </a:prstGeom>
          <a:noFill/>
          <a:ln w="0">
            <a:noFill/>
            <a:prstDash val="solid"/>
          </a:ln>
        </p:spPr>
        <p:txBody>
          <a:bodyPr anchor="t">
            <a:normAutofit/>
          </a:bodyPr>
          <a:lstStyle/>
          <a:p>
            <a:pPr algn="l">
              <a:defRPr sz="1500" b="1">
                <a:solidFill>
                  <a:srgbClr val="0B0D10"/>
                </a:solidFill>
                <a:latin typeface="Helvetica Neue"/>
                <a:ea typeface="Helvetica Neue"/>
                <a:cs typeface="Helvetica Neue"/>
              </a:defRPr>
            </a:pPr>
            <a:r>
              <a:rPr sz="1500" b="1">
                <a:solidFill>
                  <a:srgbClr val="0B0D10"/>
                </a:solidFill>
                <a:latin typeface="Helvetica Neue"/>
                <a:ea typeface="Helvetica Neue"/>
                <a:cs typeface="Helvetica Neue"/>
              </a:rPr>
              <a:t>OPERATIONAL MODELS</a:t>
            </a:r>
          </a:p>
        </p:txBody>
      </p:sp>
      <p:sp>
        <p:nvSpPr>
          <p:cNvPr id="6" name="box">
            <a:extLst>
              <a:ext uri="{FF2B5EF4-FFF2-40B4-BE49-F238E27FC236}">
                <a16:creationId xmlns:a16="http://schemas.microsoft.com/office/drawing/2014/main" id="{2FE355E8-A7E1-4ADD-A2D1-83DE4D4CD975}"/>
              </a:ext>
            </a:extLst>
          </p:cNvPr>
          <p:cNvSpPr>
            <a:spLocks noGrp="1"/>
          </p:cNvSpPr>
          <p:nvPr/>
        </p:nvSpPr>
        <p:spPr>
          <a:xfrm>
            <a:off x="685800" y="2047875"/>
            <a:ext cx="4095750" cy="476250"/>
          </a:xfrm>
          <a:prstGeom prst="rect">
            <a:avLst/>
          </a:prstGeom>
          <a:solidFill>
            <a:srgbClr val="FBE7E7"/>
          </a:solidFill>
          <a:ln w="0">
            <a:noFill/>
            <a:prstDash val="solid"/>
          </a:ln>
        </p:spPr>
        <p:txBody>
          <a:bodyPr/>
          <a:lstStyle/>
          <a:p>
            <a:endParaRPr lang="en-US"/>
          </a:p>
        </p:txBody>
      </p:sp>
      <p:sp>
        <p:nvSpPr>
          <p:cNvPr id="7" name="text">
            <a:extLst>
              <a:ext uri="{FF2B5EF4-FFF2-40B4-BE49-F238E27FC236}">
                <a16:creationId xmlns:a16="http://schemas.microsoft.com/office/drawing/2014/main" id="{1FEE10C8-A911-4637-87F9-94D2BCCCC638}"/>
              </a:ext>
            </a:extLst>
          </p:cNvPr>
          <p:cNvSpPr>
            <a:spLocks noGrp="1"/>
          </p:cNvSpPr>
          <p:nvPr/>
        </p:nvSpPr>
        <p:spPr>
          <a:xfrm>
            <a:off x="876300" y="21717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Labs above 10²⁶ FLOPs</a:t>
            </a:r>
          </a:p>
        </p:txBody>
      </p:sp>
      <p:sp>
        <p:nvSpPr>
          <p:cNvPr id="8" name="box">
            <a:extLst>
              <a:ext uri="{FF2B5EF4-FFF2-40B4-BE49-F238E27FC236}">
                <a16:creationId xmlns:a16="http://schemas.microsoft.com/office/drawing/2014/main" id="{CC04287E-FF20-41A6-9C42-EBA9523D6703}"/>
              </a:ext>
            </a:extLst>
          </p:cNvPr>
          <p:cNvSpPr>
            <a:spLocks noGrp="1"/>
          </p:cNvSpPr>
          <p:nvPr/>
        </p:nvSpPr>
        <p:spPr>
          <a:xfrm>
            <a:off x="685800" y="2733675"/>
            <a:ext cx="4095750" cy="476250"/>
          </a:xfrm>
          <a:prstGeom prst="rect">
            <a:avLst/>
          </a:prstGeom>
          <a:solidFill>
            <a:srgbClr val="FBE7E7"/>
          </a:solidFill>
          <a:ln w="0">
            <a:noFill/>
            <a:prstDash val="solid"/>
          </a:ln>
        </p:spPr>
        <p:txBody>
          <a:bodyPr/>
          <a:lstStyle/>
          <a:p>
            <a:endParaRPr lang="en-US"/>
          </a:p>
        </p:txBody>
      </p:sp>
      <p:sp>
        <p:nvSpPr>
          <p:cNvPr id="9" name="text">
            <a:extLst>
              <a:ext uri="{FF2B5EF4-FFF2-40B4-BE49-F238E27FC236}">
                <a16:creationId xmlns:a16="http://schemas.microsoft.com/office/drawing/2014/main" id="{6611E9F3-B4DA-4870-ABAF-57BC99AC0EED}"/>
              </a:ext>
            </a:extLst>
          </p:cNvPr>
          <p:cNvSpPr>
            <a:spLocks noGrp="1"/>
          </p:cNvSpPr>
          <p:nvPr/>
        </p:nvSpPr>
        <p:spPr>
          <a:xfrm>
            <a:off x="876300" y="28575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Catastrophic and loss-of-control risk</a:t>
            </a:r>
          </a:p>
        </p:txBody>
      </p:sp>
      <p:sp>
        <p:nvSpPr>
          <p:cNvPr id="10" name="box">
            <a:extLst>
              <a:ext uri="{FF2B5EF4-FFF2-40B4-BE49-F238E27FC236}">
                <a16:creationId xmlns:a16="http://schemas.microsoft.com/office/drawing/2014/main" id="{895E533B-5456-4603-9B70-72927F9E51DA}"/>
              </a:ext>
            </a:extLst>
          </p:cNvPr>
          <p:cNvSpPr>
            <a:spLocks noGrp="1"/>
          </p:cNvSpPr>
          <p:nvPr/>
        </p:nvSpPr>
        <p:spPr>
          <a:xfrm>
            <a:off x="685800" y="3419475"/>
            <a:ext cx="4095750" cy="476250"/>
          </a:xfrm>
          <a:prstGeom prst="rect">
            <a:avLst/>
          </a:prstGeom>
          <a:solidFill>
            <a:srgbClr val="FBE7E7"/>
          </a:solidFill>
          <a:ln w="0">
            <a:noFill/>
            <a:prstDash val="solid"/>
          </a:ln>
        </p:spPr>
        <p:txBody>
          <a:bodyPr/>
          <a:lstStyle/>
          <a:p>
            <a:endParaRPr lang="en-US"/>
          </a:p>
        </p:txBody>
      </p:sp>
      <p:sp>
        <p:nvSpPr>
          <p:cNvPr id="11" name="text">
            <a:extLst>
              <a:ext uri="{FF2B5EF4-FFF2-40B4-BE49-F238E27FC236}">
                <a16:creationId xmlns:a16="http://schemas.microsoft.com/office/drawing/2014/main" id="{F651580B-C8B9-482C-B985-D52AB993FF40}"/>
              </a:ext>
            </a:extLst>
          </p:cNvPr>
          <p:cNvSpPr>
            <a:spLocks noGrp="1"/>
          </p:cNvSpPr>
          <p:nvPr/>
        </p:nvSpPr>
        <p:spPr>
          <a:xfrm>
            <a:off x="876300" y="35433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CA SB 53, NY RAISE, EU GPAI duties</a:t>
            </a:r>
          </a:p>
        </p:txBody>
      </p:sp>
      <p:sp>
        <p:nvSpPr>
          <p:cNvPr id="12" name="box">
            <a:extLst>
              <a:ext uri="{FF2B5EF4-FFF2-40B4-BE49-F238E27FC236}">
                <a16:creationId xmlns:a16="http://schemas.microsoft.com/office/drawing/2014/main" id="{A383F8AB-A6BA-4B9D-B5BF-F2EE94CC6467}"/>
              </a:ext>
            </a:extLst>
          </p:cNvPr>
          <p:cNvSpPr>
            <a:spLocks noGrp="1"/>
          </p:cNvSpPr>
          <p:nvPr/>
        </p:nvSpPr>
        <p:spPr>
          <a:xfrm>
            <a:off x="685800" y="4105275"/>
            <a:ext cx="4095750" cy="476250"/>
          </a:xfrm>
          <a:prstGeom prst="rect">
            <a:avLst/>
          </a:prstGeom>
          <a:solidFill>
            <a:srgbClr val="FBE7E7"/>
          </a:solidFill>
          <a:ln w="0">
            <a:noFill/>
            <a:prstDash val="solid"/>
          </a:ln>
        </p:spPr>
        <p:txBody>
          <a:bodyPr/>
          <a:lstStyle/>
          <a:p>
            <a:endParaRPr lang="en-US"/>
          </a:p>
        </p:txBody>
      </p:sp>
      <p:sp>
        <p:nvSpPr>
          <p:cNvPr id="13" name="text">
            <a:extLst>
              <a:ext uri="{FF2B5EF4-FFF2-40B4-BE49-F238E27FC236}">
                <a16:creationId xmlns:a16="http://schemas.microsoft.com/office/drawing/2014/main" id="{6D51DBC7-C897-4430-972F-8DBFB5FF1E03}"/>
              </a:ext>
            </a:extLst>
          </p:cNvPr>
          <p:cNvSpPr>
            <a:spLocks noGrp="1"/>
          </p:cNvSpPr>
          <p:nvPr/>
        </p:nvSpPr>
        <p:spPr>
          <a:xfrm>
            <a:off x="876300" y="42291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Federal drafts: FRONTIER Act and peers</a:t>
            </a:r>
          </a:p>
        </p:txBody>
      </p:sp>
      <p:sp>
        <p:nvSpPr>
          <p:cNvPr id="14" name="box">
            <a:extLst>
              <a:ext uri="{FF2B5EF4-FFF2-40B4-BE49-F238E27FC236}">
                <a16:creationId xmlns:a16="http://schemas.microsoft.com/office/drawing/2014/main" id="{78B755B8-AB5B-4D43-8F4F-BD6C81804AED}"/>
              </a:ext>
            </a:extLst>
          </p:cNvPr>
          <p:cNvSpPr>
            <a:spLocks noGrp="1"/>
          </p:cNvSpPr>
          <p:nvPr/>
        </p:nvSpPr>
        <p:spPr>
          <a:xfrm>
            <a:off x="685800" y="4791075"/>
            <a:ext cx="4095750" cy="476250"/>
          </a:xfrm>
          <a:prstGeom prst="rect">
            <a:avLst/>
          </a:prstGeom>
          <a:solidFill>
            <a:srgbClr val="FBE7E7"/>
          </a:solidFill>
          <a:ln w="0">
            <a:noFill/>
            <a:prstDash val="solid"/>
          </a:ln>
        </p:spPr>
        <p:txBody>
          <a:bodyPr/>
          <a:lstStyle/>
          <a:p>
            <a:endParaRPr lang="en-US"/>
          </a:p>
        </p:txBody>
      </p:sp>
      <p:sp>
        <p:nvSpPr>
          <p:cNvPr id="15" name="text">
            <a:extLst>
              <a:ext uri="{FF2B5EF4-FFF2-40B4-BE49-F238E27FC236}">
                <a16:creationId xmlns:a16="http://schemas.microsoft.com/office/drawing/2014/main" id="{09724704-B09D-49B7-A9FB-82D1E90A5FBF}"/>
              </a:ext>
            </a:extLst>
          </p:cNvPr>
          <p:cNvSpPr>
            <a:spLocks noGrp="1"/>
          </p:cNvSpPr>
          <p:nvPr/>
        </p:nvSpPr>
        <p:spPr>
          <a:xfrm>
            <a:off x="876300" y="49149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Pre-release eval and state incident reports</a:t>
            </a:r>
          </a:p>
        </p:txBody>
      </p:sp>
      <p:sp>
        <p:nvSpPr>
          <p:cNvPr id="16" name="box">
            <a:extLst>
              <a:ext uri="{FF2B5EF4-FFF2-40B4-BE49-F238E27FC236}">
                <a16:creationId xmlns:a16="http://schemas.microsoft.com/office/drawing/2014/main" id="{AF78D726-925C-4831-8318-97CDA654441C}"/>
              </a:ext>
            </a:extLst>
          </p:cNvPr>
          <p:cNvSpPr>
            <a:spLocks noGrp="1"/>
          </p:cNvSpPr>
          <p:nvPr/>
        </p:nvSpPr>
        <p:spPr>
          <a:xfrm>
            <a:off x="6743700" y="2047875"/>
            <a:ext cx="4095750" cy="476250"/>
          </a:xfrm>
          <a:prstGeom prst="rect">
            <a:avLst/>
          </a:prstGeom>
          <a:solidFill>
            <a:srgbClr val="E4F4ED"/>
          </a:solidFill>
          <a:ln w="0">
            <a:noFill/>
            <a:prstDash val="solid"/>
          </a:ln>
        </p:spPr>
        <p:txBody>
          <a:bodyPr/>
          <a:lstStyle/>
          <a:p>
            <a:endParaRPr lang="en-US"/>
          </a:p>
        </p:txBody>
      </p:sp>
      <p:sp>
        <p:nvSpPr>
          <p:cNvPr id="17" name="text">
            <a:extLst>
              <a:ext uri="{FF2B5EF4-FFF2-40B4-BE49-F238E27FC236}">
                <a16:creationId xmlns:a16="http://schemas.microsoft.com/office/drawing/2014/main" id="{B8EA1106-36A9-4A7E-8076-05776393EACB}"/>
              </a:ext>
            </a:extLst>
          </p:cNvPr>
          <p:cNvSpPr>
            <a:spLocks noGrp="1"/>
          </p:cNvSpPr>
          <p:nvPr/>
        </p:nvSpPr>
        <p:spPr>
          <a:xfrm>
            <a:off x="6934200" y="21717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Hosted APIs, open-weight, small and domain models</a:t>
            </a:r>
          </a:p>
        </p:txBody>
      </p:sp>
      <p:sp>
        <p:nvSpPr>
          <p:cNvPr id="18" name="box">
            <a:extLst>
              <a:ext uri="{FF2B5EF4-FFF2-40B4-BE49-F238E27FC236}">
                <a16:creationId xmlns:a16="http://schemas.microsoft.com/office/drawing/2014/main" id="{33CA93F5-694B-43CA-B343-E247629E9639}"/>
              </a:ext>
            </a:extLst>
          </p:cNvPr>
          <p:cNvSpPr>
            <a:spLocks noGrp="1"/>
          </p:cNvSpPr>
          <p:nvPr/>
        </p:nvSpPr>
        <p:spPr>
          <a:xfrm>
            <a:off x="6743700" y="2733675"/>
            <a:ext cx="4095750" cy="476250"/>
          </a:xfrm>
          <a:prstGeom prst="rect">
            <a:avLst/>
          </a:prstGeom>
          <a:solidFill>
            <a:srgbClr val="E4F4ED"/>
          </a:solidFill>
          <a:ln w="0">
            <a:noFill/>
            <a:prstDash val="solid"/>
          </a:ln>
        </p:spPr>
        <p:txBody>
          <a:bodyPr/>
          <a:lstStyle/>
          <a:p>
            <a:endParaRPr lang="en-US"/>
          </a:p>
        </p:txBody>
      </p:sp>
      <p:sp>
        <p:nvSpPr>
          <p:cNvPr id="19" name="text">
            <a:extLst>
              <a:ext uri="{FF2B5EF4-FFF2-40B4-BE49-F238E27FC236}">
                <a16:creationId xmlns:a16="http://schemas.microsoft.com/office/drawing/2014/main" id="{009FA486-AE3F-454A-BE1F-522A9D4C2530}"/>
              </a:ext>
            </a:extLst>
          </p:cNvPr>
          <p:cNvSpPr>
            <a:spLocks noGrp="1"/>
          </p:cNvSpPr>
          <p:nvPr/>
        </p:nvSpPr>
        <p:spPr>
          <a:xfrm>
            <a:off x="6934200" y="28575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Copilot-class assistants over enterprise data</a:t>
            </a:r>
          </a:p>
        </p:txBody>
      </p:sp>
      <p:sp>
        <p:nvSpPr>
          <p:cNvPr id="20" name="box">
            <a:extLst>
              <a:ext uri="{FF2B5EF4-FFF2-40B4-BE49-F238E27FC236}">
                <a16:creationId xmlns:a16="http://schemas.microsoft.com/office/drawing/2014/main" id="{F703311A-CA15-4626-9F8B-99D485580AA5}"/>
              </a:ext>
            </a:extLst>
          </p:cNvPr>
          <p:cNvSpPr>
            <a:spLocks noGrp="1"/>
          </p:cNvSpPr>
          <p:nvPr/>
        </p:nvSpPr>
        <p:spPr>
          <a:xfrm>
            <a:off x="6743700" y="3419475"/>
            <a:ext cx="4095750" cy="476250"/>
          </a:xfrm>
          <a:prstGeom prst="rect">
            <a:avLst/>
          </a:prstGeom>
          <a:solidFill>
            <a:srgbClr val="E4F4ED"/>
          </a:solidFill>
          <a:ln w="0">
            <a:noFill/>
            <a:prstDash val="solid"/>
          </a:ln>
        </p:spPr>
        <p:txBody>
          <a:bodyPr/>
          <a:lstStyle/>
          <a:p>
            <a:endParaRPr lang="en-US"/>
          </a:p>
        </p:txBody>
      </p:sp>
      <p:sp>
        <p:nvSpPr>
          <p:cNvPr id="21" name="text">
            <a:extLst>
              <a:ext uri="{FF2B5EF4-FFF2-40B4-BE49-F238E27FC236}">
                <a16:creationId xmlns:a16="http://schemas.microsoft.com/office/drawing/2014/main" id="{1958AF67-0E4B-4831-92C4-D8503450869A}"/>
              </a:ext>
            </a:extLst>
          </p:cNvPr>
          <p:cNvSpPr>
            <a:spLocks noGrp="1"/>
          </p:cNvSpPr>
          <p:nvPr/>
        </p:nvSpPr>
        <p:spPr>
          <a:xfrm>
            <a:off x="6934200" y="35433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RAG, memory, adapters, agents, and tools</a:t>
            </a:r>
          </a:p>
        </p:txBody>
      </p:sp>
      <p:sp>
        <p:nvSpPr>
          <p:cNvPr id="22" name="box">
            <a:extLst>
              <a:ext uri="{FF2B5EF4-FFF2-40B4-BE49-F238E27FC236}">
                <a16:creationId xmlns:a16="http://schemas.microsoft.com/office/drawing/2014/main" id="{28EDA8C3-DD98-4BAB-9F73-A5C194711912}"/>
              </a:ext>
            </a:extLst>
          </p:cNvPr>
          <p:cNvSpPr>
            <a:spLocks noGrp="1"/>
          </p:cNvSpPr>
          <p:nvPr/>
        </p:nvSpPr>
        <p:spPr>
          <a:xfrm>
            <a:off x="6743700" y="4105275"/>
            <a:ext cx="4095750" cy="476250"/>
          </a:xfrm>
          <a:prstGeom prst="rect">
            <a:avLst/>
          </a:prstGeom>
          <a:solidFill>
            <a:srgbClr val="E4F4ED"/>
          </a:solidFill>
          <a:ln w="0">
            <a:noFill/>
            <a:prstDash val="solid"/>
          </a:ln>
        </p:spPr>
        <p:txBody>
          <a:bodyPr/>
          <a:lstStyle/>
          <a:p>
            <a:endParaRPr lang="en-US"/>
          </a:p>
        </p:txBody>
      </p:sp>
      <p:sp>
        <p:nvSpPr>
          <p:cNvPr id="23" name="text">
            <a:extLst>
              <a:ext uri="{FF2B5EF4-FFF2-40B4-BE49-F238E27FC236}">
                <a16:creationId xmlns:a16="http://schemas.microsoft.com/office/drawing/2014/main" id="{CDE5B006-DB27-4300-845E-E0918975233C}"/>
              </a:ext>
            </a:extLst>
          </p:cNvPr>
          <p:cNvSpPr>
            <a:spLocks noGrp="1"/>
          </p:cNvSpPr>
          <p:nvPr/>
        </p:nvSpPr>
        <p:spPr>
          <a:xfrm>
            <a:off x="6934200" y="42291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Authority, lineage, freshness, revocation</a:t>
            </a:r>
          </a:p>
        </p:txBody>
      </p:sp>
      <p:sp>
        <p:nvSpPr>
          <p:cNvPr id="24" name="box">
            <a:extLst>
              <a:ext uri="{FF2B5EF4-FFF2-40B4-BE49-F238E27FC236}">
                <a16:creationId xmlns:a16="http://schemas.microsoft.com/office/drawing/2014/main" id="{58C3F77A-CD53-484C-AF57-2A6D31AC2BCE}"/>
              </a:ext>
            </a:extLst>
          </p:cNvPr>
          <p:cNvSpPr>
            <a:spLocks noGrp="1"/>
          </p:cNvSpPr>
          <p:nvPr/>
        </p:nvSpPr>
        <p:spPr>
          <a:xfrm>
            <a:off x="6743700" y="4791075"/>
            <a:ext cx="4095750" cy="476250"/>
          </a:xfrm>
          <a:prstGeom prst="rect">
            <a:avLst/>
          </a:prstGeom>
          <a:solidFill>
            <a:srgbClr val="E4F4ED"/>
          </a:solidFill>
          <a:ln w="0">
            <a:noFill/>
            <a:prstDash val="solid"/>
          </a:ln>
        </p:spPr>
        <p:txBody>
          <a:bodyPr/>
          <a:lstStyle/>
          <a:p>
            <a:endParaRPr lang="en-US"/>
          </a:p>
        </p:txBody>
      </p:sp>
      <p:sp>
        <p:nvSpPr>
          <p:cNvPr id="25" name="text">
            <a:extLst>
              <a:ext uri="{FF2B5EF4-FFF2-40B4-BE49-F238E27FC236}">
                <a16:creationId xmlns:a16="http://schemas.microsoft.com/office/drawing/2014/main" id="{814D2DD5-FF21-40D1-A328-2BA127630AF4}"/>
              </a:ext>
            </a:extLst>
          </p:cNvPr>
          <p:cNvSpPr>
            <a:spLocks noGrp="1"/>
          </p:cNvSpPr>
          <p:nvPr/>
        </p:nvSpPr>
        <p:spPr>
          <a:xfrm>
            <a:off x="6934200" y="49149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The corpus your assistant retrieves tomorrow</a:t>
            </a:r>
          </a:p>
        </p:txBody>
      </p:sp>
      <p:sp>
        <p:nvSpPr>
          <p:cNvPr id="26" name="text">
            <a:extLst>
              <a:ext uri="{FF2B5EF4-FFF2-40B4-BE49-F238E27FC236}">
                <a16:creationId xmlns:a16="http://schemas.microsoft.com/office/drawing/2014/main" id="{B6EF52B7-E9A6-439B-A41E-6E38D95F83F8}"/>
              </a:ext>
            </a:extLst>
          </p:cNvPr>
          <p:cNvSpPr>
            <a:spLocks noGrp="1"/>
          </p:cNvSpPr>
          <p:nvPr/>
        </p:nvSpPr>
        <p:spPr>
          <a:xfrm>
            <a:off x="1524000" y="5753100"/>
            <a:ext cx="9144000" cy="323850"/>
          </a:xfrm>
          <a:prstGeom prst="rect">
            <a:avLst/>
          </a:prstGeom>
          <a:noFill/>
          <a:ln w="0">
            <a:noFill/>
            <a:prstDash val="solid"/>
          </a:ln>
        </p:spPr>
        <p:txBody>
          <a:bodyPr anchor="t">
            <a:normAutofit fontScale="92222" lnSpcReduction="20000"/>
          </a:bodyPr>
          <a:lstStyle/>
          <a:p>
            <a:pPr algn="ctr">
              <a:defRPr sz="1800" b="1">
                <a:solidFill>
                  <a:srgbClr val="0B0D10"/>
                </a:solidFill>
                <a:latin typeface="Helvetica Neue"/>
                <a:ea typeface="Helvetica Neue"/>
                <a:cs typeface="Helvetica Neue"/>
              </a:defRPr>
            </a:pPr>
            <a:r>
              <a:rPr sz="1800" b="1">
                <a:solidFill>
                  <a:srgbClr val="0B0D10"/>
                </a:solidFill>
                <a:latin typeface="Helvetica Neue"/>
                <a:ea typeface="Helvetica Neue"/>
                <a:cs typeface="Helvetica Neue"/>
              </a:rPr>
              <a:t>Frontier policy is real. It does not govern the data already shaping answers here.</a:t>
            </a:r>
          </a:p>
        </p:txBody>
      </p:sp>
    </p:spTree>
    <p:extLst>
      <p:ext uri="{BB962C8B-B14F-4D97-AF65-F5344CB8AC3E}">
        <p14:creationId xmlns:p14="http://schemas.microsoft.com/office/powerpoint/2010/main" val="2088716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E66091F-0DDE-4268-BC00-805E08C87E7E}"/>
              </a:ext>
            </a:extLst>
          </p:cNvPr>
          <p:cNvSpPr>
            <a:spLocks noGrp="1"/>
          </p:cNvSpPr>
          <p:nvPr/>
        </p:nvSpPr>
        <p:spPr>
          <a:xfrm>
            <a:off x="457200" y="323850"/>
            <a:ext cx="11277600" cy="628650"/>
          </a:xfrm>
          <a:prstGeom prst="rect">
            <a:avLst/>
          </a:prstGeom>
          <a:noFill/>
          <a:ln w="0">
            <a:noFill/>
          </a:ln>
        </p:spPr>
        <p:txBody>
          <a:bodyPr>
            <a:noAutofit/>
          </a:bodyPr>
          <a:lstStyle/>
          <a:p>
            <a:pPr>
              <a:buNone/>
              <a:defRPr sz="3300" b="1">
                <a:solidFill>
                  <a:srgbClr val="111418"/>
                </a:solidFill>
                <a:latin typeface="Arial"/>
                <a:ea typeface="Arial"/>
                <a:cs typeface="Arial"/>
              </a:defRPr>
            </a:pPr>
            <a:r>
              <a:rPr lang="en-US" sz="3300" b="1" dirty="0">
                <a:solidFill>
                  <a:srgbClr val="111418"/>
                </a:solidFill>
                <a:latin typeface="Arial"/>
                <a:ea typeface="Arial"/>
                <a:cs typeface="Arial"/>
              </a:rPr>
              <a:t>And w</a:t>
            </a:r>
            <a:r>
              <a:rPr sz="3300" b="1" dirty="0">
                <a:solidFill>
                  <a:srgbClr val="111418"/>
                </a:solidFill>
                <a:latin typeface="Arial"/>
                <a:ea typeface="Arial"/>
                <a:cs typeface="Arial"/>
              </a:rPr>
              <a:t>hy I say “Language Models”</a:t>
            </a:r>
          </a:p>
        </p:txBody>
      </p:sp>
      <p:sp>
        <p:nvSpPr>
          <p:cNvPr id="2" name="Rectangle 1">
            <a:extLst>
              <a:ext uri="{FF2B5EF4-FFF2-40B4-BE49-F238E27FC236}">
                <a16:creationId xmlns:a16="http://schemas.microsoft.com/office/drawing/2014/main" id="{769ACCD9-9FE5-41D3-A5B1-656D94688F1C}"/>
              </a:ext>
            </a:extLst>
          </p:cNvPr>
          <p:cNvSpPr>
            <a:spLocks noGrp="1"/>
          </p:cNvSpPr>
          <p:nvPr/>
        </p:nvSpPr>
        <p:spPr>
          <a:xfrm>
            <a:off x="457200" y="1409700"/>
            <a:ext cx="10953750" cy="1104900"/>
          </a:xfrm>
          <a:prstGeom prst="rect">
            <a:avLst/>
          </a:prstGeom>
          <a:noFill/>
          <a:ln w="0">
            <a:noFill/>
          </a:ln>
        </p:spPr>
        <p:txBody>
          <a:bodyPr>
            <a:noAutofit/>
          </a:bodyPr>
          <a:lstStyle/>
          <a:p>
            <a:pPr>
              <a:buNone/>
              <a:defRPr sz="2850" b="1">
                <a:solidFill>
                  <a:srgbClr val="111418"/>
                </a:solidFill>
                <a:latin typeface="Arial"/>
                <a:ea typeface="Arial"/>
                <a:cs typeface="Arial"/>
              </a:defRPr>
            </a:pPr>
            <a:r>
              <a:rPr sz="2850" b="1">
                <a:solidFill>
                  <a:srgbClr val="111418"/>
                </a:solidFill>
                <a:latin typeface="Arial"/>
                <a:ea typeface="Arial"/>
                <a:cs typeface="Arial"/>
              </a:rPr>
              <a:t>AI is the broader field.</a:t>
            </a:r>
          </a:p>
          <a:p>
            <a:pPr>
              <a:buNone/>
              <a:defRPr sz="2850" b="1">
                <a:solidFill>
                  <a:srgbClr val="111418"/>
                </a:solidFill>
                <a:latin typeface="Arial"/>
                <a:ea typeface="Arial"/>
                <a:cs typeface="Arial"/>
              </a:defRPr>
            </a:pPr>
            <a:r>
              <a:rPr sz="2850" b="1">
                <a:solidFill>
                  <a:srgbClr val="111418"/>
                </a:solidFill>
                <a:latin typeface="Arial"/>
                <a:ea typeface="Arial"/>
                <a:cs typeface="Arial"/>
              </a:rPr>
              <a:t>Language models are my operational lens for this talk.</a:t>
            </a:r>
          </a:p>
        </p:txBody>
      </p:sp>
      <p:sp>
        <p:nvSpPr>
          <p:cNvPr id="3" name="Rectangle 2">
            <a:extLst>
              <a:ext uri="{FF2B5EF4-FFF2-40B4-BE49-F238E27FC236}">
                <a16:creationId xmlns:a16="http://schemas.microsoft.com/office/drawing/2014/main" id="{26643380-0162-4615-B04C-3444E3C9711C}"/>
              </a:ext>
            </a:extLst>
          </p:cNvPr>
          <p:cNvSpPr>
            <a:spLocks noGrp="1"/>
          </p:cNvSpPr>
          <p:nvPr/>
        </p:nvSpPr>
        <p:spPr>
          <a:xfrm>
            <a:off x="457200" y="3143250"/>
            <a:ext cx="5238750" cy="285750"/>
          </a:xfrm>
          <a:prstGeom prst="rect">
            <a:avLst/>
          </a:prstGeom>
          <a:noFill/>
          <a:ln w="0">
            <a:noFill/>
          </a:ln>
        </p:spPr>
        <p:txBody>
          <a:bodyPr>
            <a:noAutofit/>
          </a:bodyPr>
          <a:lstStyle/>
          <a:p>
            <a:pPr>
              <a:buNone/>
              <a:defRPr sz="1350" b="1">
                <a:solidFill>
                  <a:srgbClr val="3D8DFF"/>
                </a:solidFill>
                <a:latin typeface="Arial"/>
                <a:ea typeface="Arial"/>
                <a:cs typeface="Arial"/>
              </a:defRPr>
            </a:pPr>
            <a:r>
              <a:rPr sz="1350" b="1">
                <a:solidFill>
                  <a:srgbClr val="3D8DFF"/>
                </a:solidFill>
                <a:latin typeface="Arial"/>
                <a:ea typeface="Arial"/>
                <a:cs typeface="Arial"/>
              </a:rPr>
              <a:t>WHEN I SAY “AI”</a:t>
            </a:r>
          </a:p>
        </p:txBody>
      </p:sp>
      <p:sp>
        <p:nvSpPr>
          <p:cNvPr id="4" name="Rectangle 3">
            <a:extLst>
              <a:ext uri="{FF2B5EF4-FFF2-40B4-BE49-F238E27FC236}">
                <a16:creationId xmlns:a16="http://schemas.microsoft.com/office/drawing/2014/main" id="{E829B9E2-C40F-4AC9-A42F-D4AF5C90B506}"/>
              </a:ext>
            </a:extLst>
          </p:cNvPr>
          <p:cNvSpPr>
            <a:spLocks noGrp="1"/>
          </p:cNvSpPr>
          <p:nvPr/>
        </p:nvSpPr>
        <p:spPr>
          <a:xfrm>
            <a:off x="457200" y="3638550"/>
            <a:ext cx="5238750" cy="1200150"/>
          </a:xfrm>
          <a:prstGeom prst="rect">
            <a:avLst/>
          </a:prstGeom>
          <a:noFill/>
          <a:ln w="0">
            <a:noFill/>
          </a:ln>
        </p:spPr>
        <p:txBody>
          <a:bodyPr>
            <a:noAutofit/>
          </a:bodyPr>
          <a:lstStyle/>
          <a:p>
            <a:pPr>
              <a:buNone/>
              <a:defRPr sz="1875" b="0">
                <a:solidFill>
                  <a:srgbClr val="111418"/>
                </a:solidFill>
                <a:latin typeface="Arial"/>
                <a:ea typeface="Arial"/>
                <a:cs typeface="Arial"/>
              </a:defRPr>
            </a:pPr>
            <a:r>
              <a:rPr sz="1875" b="0" dirty="0">
                <a:solidFill>
                  <a:srgbClr val="111418"/>
                </a:solidFill>
                <a:latin typeface="Arial"/>
                <a:ea typeface="Arial"/>
                <a:cs typeface="Arial"/>
              </a:rPr>
              <a:t>I may mean the deployed architecture:</a:t>
            </a:r>
          </a:p>
          <a:p>
            <a:pPr>
              <a:buNone/>
              <a:defRPr sz="1875" b="0">
                <a:solidFill>
                  <a:srgbClr val="111418"/>
                </a:solidFill>
                <a:latin typeface="Arial"/>
                <a:ea typeface="Arial"/>
                <a:cs typeface="Arial"/>
              </a:defRPr>
            </a:pPr>
            <a:r>
              <a:rPr sz="1875" b="0" dirty="0">
                <a:solidFill>
                  <a:srgbClr val="111418"/>
                </a:solidFill>
                <a:latin typeface="Arial"/>
                <a:ea typeface="Arial"/>
                <a:cs typeface="Arial"/>
              </a:rPr>
              <a:t>language model, harness, orchestrator, agents,</a:t>
            </a:r>
          </a:p>
          <a:p>
            <a:pPr>
              <a:buNone/>
              <a:defRPr sz="1875" b="0">
                <a:solidFill>
                  <a:srgbClr val="111418"/>
                </a:solidFill>
                <a:latin typeface="Arial"/>
                <a:ea typeface="Arial"/>
                <a:cs typeface="Arial"/>
              </a:defRPr>
            </a:pPr>
            <a:r>
              <a:rPr sz="1875" b="0" dirty="0">
                <a:solidFill>
                  <a:srgbClr val="111418"/>
                </a:solidFill>
                <a:latin typeface="Arial"/>
                <a:ea typeface="Arial"/>
                <a:cs typeface="Arial"/>
              </a:rPr>
              <a:t>MCP integrations and skills.</a:t>
            </a:r>
            <a:br>
              <a:rPr lang="en-US" sz="1875" b="0" dirty="0">
                <a:solidFill>
                  <a:srgbClr val="111418"/>
                </a:solidFill>
                <a:latin typeface="Arial"/>
                <a:ea typeface="Arial"/>
                <a:cs typeface="Arial"/>
              </a:rPr>
            </a:br>
            <a:br>
              <a:rPr lang="en-US" sz="1875" b="0" dirty="0">
                <a:solidFill>
                  <a:srgbClr val="111418"/>
                </a:solidFill>
                <a:latin typeface="Arial"/>
                <a:ea typeface="Arial"/>
                <a:cs typeface="Arial"/>
              </a:rPr>
            </a:br>
            <a:r>
              <a:rPr lang="en-US" sz="1875" b="0" dirty="0">
                <a:solidFill>
                  <a:srgbClr val="111418"/>
                </a:solidFill>
                <a:latin typeface="Arial"/>
                <a:ea typeface="Arial"/>
                <a:cs typeface="Arial"/>
              </a:rPr>
              <a:t>To Donna’s point – AI is the casual term of art, it is what is understood at Shark Tank and the C-Suite, a </a:t>
            </a:r>
            <a:r>
              <a:rPr lang="en-US" sz="1875" b="1" dirty="0">
                <a:solidFill>
                  <a:srgbClr val="111418"/>
                </a:solidFill>
                <a:latin typeface="Arial"/>
              </a:rPr>
              <a:t>cognitive bridge.</a:t>
            </a:r>
            <a:endParaRPr sz="1875" b="0" dirty="0">
              <a:solidFill>
                <a:srgbClr val="111418"/>
              </a:solidFill>
              <a:latin typeface="Arial"/>
              <a:ea typeface="Arial"/>
              <a:cs typeface="Arial"/>
            </a:endParaRPr>
          </a:p>
        </p:txBody>
      </p:sp>
      <p:sp>
        <p:nvSpPr>
          <p:cNvPr id="5" name="Rectangle 4">
            <a:extLst>
              <a:ext uri="{FF2B5EF4-FFF2-40B4-BE49-F238E27FC236}">
                <a16:creationId xmlns:a16="http://schemas.microsoft.com/office/drawing/2014/main" id="{F5EE72AA-7748-4346-9419-9EEADAE072C1}"/>
              </a:ext>
            </a:extLst>
          </p:cNvPr>
          <p:cNvSpPr>
            <a:spLocks noGrp="1"/>
          </p:cNvSpPr>
          <p:nvPr/>
        </p:nvSpPr>
        <p:spPr>
          <a:xfrm>
            <a:off x="6381750" y="3143250"/>
            <a:ext cx="5353050" cy="285750"/>
          </a:xfrm>
          <a:prstGeom prst="rect">
            <a:avLst/>
          </a:prstGeom>
          <a:noFill/>
          <a:ln w="0">
            <a:noFill/>
          </a:ln>
        </p:spPr>
        <p:txBody>
          <a:bodyPr>
            <a:noAutofit/>
          </a:bodyPr>
          <a:lstStyle/>
          <a:p>
            <a:pPr>
              <a:buNone/>
              <a:defRPr sz="1350" b="1">
                <a:solidFill>
                  <a:srgbClr val="3D8DFF"/>
                </a:solidFill>
                <a:latin typeface="Arial"/>
                <a:ea typeface="Arial"/>
                <a:cs typeface="Arial"/>
              </a:defRPr>
            </a:pPr>
            <a:r>
              <a:rPr sz="1350" b="1">
                <a:solidFill>
                  <a:srgbClr val="3D8DFF"/>
                </a:solidFill>
                <a:latin typeface="Arial"/>
                <a:ea typeface="Arial"/>
                <a:cs typeface="Arial"/>
              </a:rPr>
              <a:t>THE FOCUS NOW: LLMs AND SLMs</a:t>
            </a:r>
          </a:p>
        </p:txBody>
      </p:sp>
      <p:sp>
        <p:nvSpPr>
          <p:cNvPr id="6" name="Rectangle 5">
            <a:extLst>
              <a:ext uri="{FF2B5EF4-FFF2-40B4-BE49-F238E27FC236}">
                <a16:creationId xmlns:a16="http://schemas.microsoft.com/office/drawing/2014/main" id="{C5B85881-E637-47EB-A493-967C4BD60F73}"/>
              </a:ext>
            </a:extLst>
          </p:cNvPr>
          <p:cNvSpPr>
            <a:spLocks noGrp="1"/>
          </p:cNvSpPr>
          <p:nvPr/>
        </p:nvSpPr>
        <p:spPr>
          <a:xfrm>
            <a:off x="6381750" y="3638550"/>
            <a:ext cx="5353050" cy="1466850"/>
          </a:xfrm>
          <a:prstGeom prst="rect">
            <a:avLst/>
          </a:prstGeom>
          <a:noFill/>
          <a:ln w="0">
            <a:noFill/>
          </a:ln>
        </p:spPr>
        <p:txBody>
          <a:bodyPr>
            <a:noAutofit/>
          </a:bodyPr>
          <a:lstStyle/>
          <a:p>
            <a:pPr>
              <a:buNone/>
              <a:defRPr sz="1875" b="0">
                <a:solidFill>
                  <a:srgbClr val="111418"/>
                </a:solidFill>
                <a:latin typeface="Arial"/>
                <a:ea typeface="Arial"/>
                <a:cs typeface="Arial"/>
              </a:defRPr>
            </a:pPr>
            <a:r>
              <a:rPr sz="1875" b="0" dirty="0">
                <a:solidFill>
                  <a:srgbClr val="111418"/>
                </a:solidFill>
                <a:latin typeface="Arial"/>
                <a:ea typeface="Arial"/>
                <a:cs typeface="Arial"/>
              </a:rPr>
              <a:t>Large</a:t>
            </a:r>
            <a:r>
              <a:rPr lang="en-US" sz="1875" b="0" dirty="0">
                <a:solidFill>
                  <a:srgbClr val="111418"/>
                </a:solidFill>
                <a:latin typeface="Arial"/>
                <a:ea typeface="Arial"/>
                <a:cs typeface="Arial"/>
              </a:rPr>
              <a:t> (LLMs)</a:t>
            </a:r>
            <a:r>
              <a:rPr sz="1875" b="0" dirty="0">
                <a:solidFill>
                  <a:srgbClr val="111418"/>
                </a:solidFill>
                <a:latin typeface="Arial"/>
                <a:ea typeface="Arial"/>
                <a:cs typeface="Arial"/>
              </a:rPr>
              <a:t> and small language models</a:t>
            </a:r>
            <a:r>
              <a:rPr lang="en-US" sz="1875" b="0" dirty="0">
                <a:solidFill>
                  <a:srgbClr val="111418"/>
                </a:solidFill>
                <a:latin typeface="Arial"/>
                <a:ea typeface="Arial"/>
                <a:cs typeface="Arial"/>
              </a:rPr>
              <a:t> (SLMs)</a:t>
            </a:r>
            <a:r>
              <a:rPr sz="1875" b="0" dirty="0">
                <a:solidFill>
                  <a:srgbClr val="111418"/>
                </a:solidFill>
                <a:latin typeface="Arial"/>
                <a:ea typeface="Arial"/>
                <a:cs typeface="Arial"/>
              </a:rPr>
              <a:t>, together with</a:t>
            </a:r>
          </a:p>
          <a:p>
            <a:pPr>
              <a:buNone/>
              <a:defRPr sz="1875" b="0">
                <a:solidFill>
                  <a:srgbClr val="111418"/>
                </a:solidFill>
                <a:latin typeface="Arial"/>
                <a:ea typeface="Arial"/>
                <a:cs typeface="Arial"/>
              </a:defRPr>
            </a:pPr>
            <a:r>
              <a:rPr sz="1875" b="0" dirty="0">
                <a:solidFill>
                  <a:srgbClr val="111418"/>
                </a:solidFill>
                <a:latin typeface="Arial"/>
                <a:ea typeface="Arial"/>
                <a:cs typeface="Arial"/>
              </a:rPr>
              <a:t>their retrieval, memory and tool integrations.</a:t>
            </a:r>
          </a:p>
          <a:p>
            <a:pPr>
              <a:buNone/>
              <a:defRPr sz="1875" b="0">
                <a:solidFill>
                  <a:srgbClr val="111418"/>
                </a:solidFill>
                <a:latin typeface="Arial"/>
                <a:ea typeface="Arial"/>
                <a:cs typeface="Arial"/>
              </a:defRPr>
            </a:pPr>
            <a:r>
              <a:rPr sz="1875" b="0" dirty="0">
                <a:solidFill>
                  <a:srgbClr val="111418"/>
                </a:solidFill>
                <a:latin typeface="Arial"/>
                <a:ea typeface="Arial"/>
                <a:cs typeface="Arial"/>
              </a:rPr>
              <a:t>The operational questions concern data trust,</a:t>
            </a:r>
          </a:p>
          <a:p>
            <a:pPr>
              <a:buNone/>
              <a:defRPr sz="1875" b="0">
                <a:solidFill>
                  <a:srgbClr val="111418"/>
                </a:solidFill>
                <a:latin typeface="Arial"/>
                <a:ea typeface="Arial"/>
                <a:cs typeface="Arial"/>
              </a:defRPr>
            </a:pPr>
            <a:r>
              <a:rPr sz="1875" b="0" dirty="0">
                <a:solidFill>
                  <a:srgbClr val="111418"/>
                </a:solidFill>
                <a:latin typeface="Arial"/>
                <a:ea typeface="Arial"/>
                <a:cs typeface="Arial"/>
              </a:rPr>
              <a:t>model behavior and permitted actions.</a:t>
            </a:r>
          </a:p>
        </p:txBody>
      </p:sp>
      <p:sp>
        <p:nvSpPr>
          <p:cNvPr id="7" name="Rectangle 6">
            <a:extLst>
              <a:ext uri="{FF2B5EF4-FFF2-40B4-BE49-F238E27FC236}">
                <a16:creationId xmlns:a16="http://schemas.microsoft.com/office/drawing/2014/main" id="{F27F3CCD-6340-4A8F-AF33-1EC8699AB87B}"/>
              </a:ext>
            </a:extLst>
          </p:cNvPr>
          <p:cNvSpPr>
            <a:spLocks noGrp="1"/>
          </p:cNvSpPr>
          <p:nvPr/>
        </p:nvSpPr>
        <p:spPr>
          <a:xfrm>
            <a:off x="457200" y="5848350"/>
            <a:ext cx="11277600" cy="628650"/>
          </a:xfrm>
          <a:prstGeom prst="rect">
            <a:avLst/>
          </a:prstGeom>
          <a:noFill/>
          <a:ln w="0">
            <a:noFill/>
          </a:ln>
        </p:spPr>
        <p:txBody>
          <a:bodyPr>
            <a:noAutofit/>
          </a:bodyPr>
          <a:lstStyle/>
          <a:p>
            <a:pPr>
              <a:buNone/>
              <a:defRPr sz="2100" b="1">
                <a:solidFill>
                  <a:srgbClr val="3D8DFF"/>
                </a:solidFill>
                <a:latin typeface="Arial"/>
                <a:ea typeface="Arial"/>
                <a:cs typeface="Arial"/>
              </a:defRPr>
            </a:pPr>
            <a:r>
              <a:rPr sz="2100" b="1">
                <a:solidFill>
                  <a:srgbClr val="3D8DFF"/>
                </a:solidFill>
                <a:latin typeface="Arial"/>
                <a:ea typeface="Arial"/>
                <a:cs typeface="Arial"/>
              </a:rPr>
              <a:t>“AI” here describes an engineered system.</a:t>
            </a:r>
          </a:p>
          <a:p>
            <a:pPr>
              <a:buNone/>
              <a:defRPr sz="2100" b="1">
                <a:solidFill>
                  <a:srgbClr val="3D8DFF"/>
                </a:solidFill>
                <a:latin typeface="Arial"/>
                <a:ea typeface="Arial"/>
                <a:cs typeface="Arial"/>
              </a:defRPr>
            </a:pPr>
            <a:r>
              <a:rPr sz="2100" b="1">
                <a:solidFill>
                  <a:srgbClr val="3D8DFF"/>
                </a:solidFill>
                <a:latin typeface="Arial"/>
                <a:ea typeface="Arial"/>
                <a:cs typeface="Arial"/>
              </a:rPr>
              <a:t>No claim of artificial general intelligence (AGI).</a:t>
            </a:r>
          </a:p>
        </p:txBody>
      </p:sp>
    </p:spTree>
    <p:extLst>
      <p:ext uri="{BB962C8B-B14F-4D97-AF65-F5344CB8AC3E}">
        <p14:creationId xmlns:p14="http://schemas.microsoft.com/office/powerpoint/2010/main" val="962296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kicker">
            <a:extLst>
              <a:ext uri="{FF2B5EF4-FFF2-40B4-BE49-F238E27FC236}">
                <a16:creationId xmlns:a16="http://schemas.microsoft.com/office/drawing/2014/main" id="{674D94FE-55CA-4407-B0F7-A3A19E952D3D}"/>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THE SHIFT</a:t>
            </a:r>
          </a:p>
        </p:txBody>
      </p:sp>
      <p:sp>
        <p:nvSpPr>
          <p:cNvPr id="2" name="slide-title">
            <a:extLst>
              <a:ext uri="{FF2B5EF4-FFF2-40B4-BE49-F238E27FC236}">
                <a16:creationId xmlns:a16="http://schemas.microsoft.com/office/drawing/2014/main" id="{E5821F07-3143-4A1E-B7C0-46A4A57B275D}"/>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lang="en-US" sz="3000" b="1" dirty="0">
                <a:solidFill>
                  <a:srgbClr val="0B0D10"/>
                </a:solidFill>
                <a:latin typeface="Helvetica Neue"/>
                <a:ea typeface="Helvetica Neue"/>
                <a:cs typeface="Helvetica Neue"/>
              </a:rPr>
              <a:t>D</a:t>
            </a:r>
            <a:r>
              <a:rPr sz="3000" b="1" dirty="0">
                <a:solidFill>
                  <a:srgbClr val="0B0D10"/>
                </a:solidFill>
                <a:latin typeface="Helvetica Neue"/>
                <a:ea typeface="Helvetica Neue"/>
                <a:cs typeface="Helvetica Neue"/>
              </a:rPr>
              <a:t>ata </a:t>
            </a:r>
            <a:r>
              <a:rPr lang="en-US" sz="3000" b="1" dirty="0">
                <a:solidFill>
                  <a:srgbClr val="0B0D10"/>
                </a:solidFill>
                <a:latin typeface="Helvetica Neue"/>
                <a:ea typeface="Helvetica Neue"/>
                <a:cs typeface="Helvetica Neue"/>
              </a:rPr>
              <a:t>is</a:t>
            </a:r>
            <a:r>
              <a:rPr sz="3000" b="1" dirty="0">
                <a:solidFill>
                  <a:srgbClr val="0B0D10"/>
                </a:solidFill>
                <a:latin typeface="Helvetica Neue"/>
                <a:ea typeface="Helvetica Neue"/>
                <a:cs typeface="Helvetica Neue"/>
              </a:rPr>
              <a:t> a behavioral control surface</a:t>
            </a:r>
          </a:p>
        </p:txBody>
      </p:sp>
      <p:sp>
        <p:nvSpPr>
          <p:cNvPr id="3" name="slide-number">
            <a:extLst>
              <a:ext uri="{FF2B5EF4-FFF2-40B4-BE49-F238E27FC236}">
                <a16:creationId xmlns:a16="http://schemas.microsoft.com/office/drawing/2014/main" id="{8F9423EB-686B-4863-91D6-C721C82FC0E7}"/>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04</a:t>
            </a:r>
          </a:p>
        </p:txBody>
      </p:sp>
      <p:sp>
        <p:nvSpPr>
          <p:cNvPr id="4" name="text">
            <a:extLst>
              <a:ext uri="{FF2B5EF4-FFF2-40B4-BE49-F238E27FC236}">
                <a16:creationId xmlns:a16="http://schemas.microsoft.com/office/drawing/2014/main" id="{39A89CA1-E406-452E-97B5-28E124F49A89}"/>
              </a:ext>
            </a:extLst>
          </p:cNvPr>
          <p:cNvSpPr>
            <a:spLocks noGrp="1"/>
          </p:cNvSpPr>
          <p:nvPr/>
        </p:nvSpPr>
        <p:spPr>
          <a:xfrm>
            <a:off x="400050" y="1676400"/>
            <a:ext cx="4953000" cy="781050"/>
          </a:xfrm>
          <a:prstGeom prst="rect">
            <a:avLst/>
          </a:prstGeom>
          <a:noFill/>
          <a:ln w="0">
            <a:noFill/>
            <a:prstDash val="solid"/>
          </a:ln>
        </p:spPr>
        <p:txBody>
          <a:bodyPr anchor="t">
            <a:normAutofit/>
          </a:bodyPr>
          <a:lstStyle/>
          <a:p>
            <a:pPr algn="l">
              <a:defRPr sz="2250" b="0">
                <a:solidFill>
                  <a:srgbClr val="515862"/>
                </a:solidFill>
                <a:latin typeface="Helvetica Neue"/>
                <a:ea typeface="Helvetica Neue"/>
                <a:cs typeface="Helvetica Neue"/>
              </a:defRPr>
            </a:pPr>
            <a:r>
              <a:rPr sz="2250" b="0" dirty="0">
                <a:solidFill>
                  <a:srgbClr val="515862"/>
                </a:solidFill>
                <a:latin typeface="Helvetica Neue"/>
                <a:ea typeface="Helvetica Neue"/>
                <a:cs typeface="Helvetica Neue"/>
              </a:rPr>
              <a:t>A corrupted report may mislead one person.</a:t>
            </a:r>
          </a:p>
        </p:txBody>
      </p:sp>
      <p:sp>
        <p:nvSpPr>
          <p:cNvPr id="5" name="text">
            <a:extLst>
              <a:ext uri="{FF2B5EF4-FFF2-40B4-BE49-F238E27FC236}">
                <a16:creationId xmlns:a16="http://schemas.microsoft.com/office/drawing/2014/main" id="{0E34A088-E274-4423-A57F-E8876AF67F84}"/>
              </a:ext>
            </a:extLst>
          </p:cNvPr>
          <p:cNvSpPr>
            <a:spLocks noGrp="1"/>
          </p:cNvSpPr>
          <p:nvPr/>
        </p:nvSpPr>
        <p:spPr>
          <a:xfrm>
            <a:off x="400050" y="2714625"/>
            <a:ext cx="5810250" cy="1504950"/>
          </a:xfrm>
          <a:prstGeom prst="rect">
            <a:avLst/>
          </a:prstGeom>
          <a:noFill/>
          <a:ln w="0">
            <a:noFill/>
            <a:prstDash val="solid"/>
          </a:ln>
        </p:spPr>
        <p:txBody>
          <a:bodyPr anchor="t">
            <a:normAutofit fontScale="92500" lnSpcReduction="20000"/>
          </a:bodyPr>
          <a:lstStyle/>
          <a:p>
            <a:pPr algn="l">
              <a:defRPr sz="2850" b="1">
                <a:solidFill>
                  <a:srgbClr val="0B0D10"/>
                </a:solidFill>
                <a:latin typeface="Helvetica Neue"/>
                <a:ea typeface="Helvetica Neue"/>
                <a:cs typeface="Helvetica Neue"/>
              </a:defRPr>
            </a:pPr>
            <a:r>
              <a:rPr sz="2850" b="1" dirty="0">
                <a:solidFill>
                  <a:srgbClr val="0B0D10"/>
                </a:solidFill>
                <a:latin typeface="Helvetica Neue"/>
                <a:ea typeface="Helvetica Neue"/>
                <a:cs typeface="Helvetica Neue"/>
              </a:rPr>
              <a:t>Corrupted </a:t>
            </a:r>
            <a:r>
              <a:rPr lang="en-US" sz="2850" b="1" dirty="0">
                <a:solidFill>
                  <a:srgbClr val="0B0D10"/>
                </a:solidFill>
                <a:latin typeface="Helvetica Neue"/>
                <a:ea typeface="Helvetica Neue"/>
                <a:cs typeface="Helvetica Neue"/>
              </a:rPr>
              <a:t>LLM/SLM </a:t>
            </a:r>
            <a:r>
              <a:rPr sz="2850" b="1" dirty="0">
                <a:solidFill>
                  <a:srgbClr val="0B0D10"/>
                </a:solidFill>
                <a:latin typeface="Helvetica Neue"/>
                <a:ea typeface="Helvetica Neue"/>
                <a:cs typeface="Helvetica Neue"/>
              </a:rPr>
              <a:t>accessible data can repeatedly shape answers, recommendations and actions.</a:t>
            </a:r>
          </a:p>
        </p:txBody>
      </p:sp>
      <p:sp>
        <p:nvSpPr>
          <p:cNvPr id="6" name="box">
            <a:extLst>
              <a:ext uri="{FF2B5EF4-FFF2-40B4-BE49-F238E27FC236}">
                <a16:creationId xmlns:a16="http://schemas.microsoft.com/office/drawing/2014/main" id="{C7874A6C-36C2-480C-9050-62FDD8D7977E}"/>
              </a:ext>
            </a:extLst>
          </p:cNvPr>
          <p:cNvSpPr>
            <a:spLocks noGrp="1"/>
          </p:cNvSpPr>
          <p:nvPr/>
        </p:nvSpPr>
        <p:spPr>
          <a:xfrm>
            <a:off x="6858000" y="1676400"/>
            <a:ext cx="4495800" cy="3429000"/>
          </a:xfrm>
          <a:prstGeom prst="rect">
            <a:avLst/>
          </a:prstGeom>
          <a:solidFill>
            <a:srgbClr val="F1F3F5"/>
          </a:solidFill>
          <a:ln w="0">
            <a:noFill/>
            <a:prstDash val="solid"/>
          </a:ln>
        </p:spPr>
        <p:txBody>
          <a:bodyPr/>
          <a:lstStyle/>
          <a:p>
            <a:endParaRPr lang="en-US"/>
          </a:p>
        </p:txBody>
      </p:sp>
      <p:sp>
        <p:nvSpPr>
          <p:cNvPr id="7" name="text">
            <a:extLst>
              <a:ext uri="{FF2B5EF4-FFF2-40B4-BE49-F238E27FC236}">
                <a16:creationId xmlns:a16="http://schemas.microsoft.com/office/drawing/2014/main" id="{0C9C5816-208A-4E89-8306-72A1AA65D85F}"/>
              </a:ext>
            </a:extLst>
          </p:cNvPr>
          <p:cNvSpPr>
            <a:spLocks noGrp="1"/>
          </p:cNvSpPr>
          <p:nvPr/>
        </p:nvSpPr>
        <p:spPr>
          <a:xfrm>
            <a:off x="7239000" y="2000250"/>
            <a:ext cx="28575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LEARNS</a:t>
            </a:r>
          </a:p>
        </p:txBody>
      </p:sp>
      <p:sp>
        <p:nvSpPr>
          <p:cNvPr id="8" name="text">
            <a:extLst>
              <a:ext uri="{FF2B5EF4-FFF2-40B4-BE49-F238E27FC236}">
                <a16:creationId xmlns:a16="http://schemas.microsoft.com/office/drawing/2014/main" id="{D329358B-D56A-451D-B51F-CF38779398E3}"/>
              </a:ext>
            </a:extLst>
          </p:cNvPr>
          <p:cNvSpPr>
            <a:spLocks noGrp="1"/>
          </p:cNvSpPr>
          <p:nvPr/>
        </p:nvSpPr>
        <p:spPr>
          <a:xfrm>
            <a:off x="10572750" y="2000250"/>
            <a:ext cx="419100" cy="266700"/>
          </a:xfrm>
          <a:prstGeom prst="rect">
            <a:avLst/>
          </a:prstGeom>
          <a:noFill/>
          <a:ln w="0">
            <a:noFill/>
            <a:prstDash val="solid"/>
          </a:ln>
        </p:spPr>
        <p:txBody>
          <a:bodyPr anchor="t">
            <a:normAutofit fontScale="95833"/>
          </a:bodyPr>
          <a:lstStyle/>
          <a:p>
            <a:pPr algn="r">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01</a:t>
            </a:r>
          </a:p>
        </p:txBody>
      </p:sp>
      <p:sp>
        <p:nvSpPr>
          <p:cNvPr id="9" name="text">
            <a:extLst>
              <a:ext uri="{FF2B5EF4-FFF2-40B4-BE49-F238E27FC236}">
                <a16:creationId xmlns:a16="http://schemas.microsoft.com/office/drawing/2014/main" id="{FA06DA81-7EDA-49A6-BA20-439E125BC4D3}"/>
              </a:ext>
            </a:extLst>
          </p:cNvPr>
          <p:cNvSpPr>
            <a:spLocks noGrp="1"/>
          </p:cNvSpPr>
          <p:nvPr/>
        </p:nvSpPr>
        <p:spPr>
          <a:xfrm>
            <a:off x="7239000" y="2628900"/>
            <a:ext cx="28575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RETRIEVES</a:t>
            </a:r>
          </a:p>
        </p:txBody>
      </p:sp>
      <p:sp>
        <p:nvSpPr>
          <p:cNvPr id="10" name="text">
            <a:extLst>
              <a:ext uri="{FF2B5EF4-FFF2-40B4-BE49-F238E27FC236}">
                <a16:creationId xmlns:a16="http://schemas.microsoft.com/office/drawing/2014/main" id="{94089C04-453A-4729-8850-9A6A1903CF29}"/>
              </a:ext>
            </a:extLst>
          </p:cNvPr>
          <p:cNvSpPr>
            <a:spLocks noGrp="1"/>
          </p:cNvSpPr>
          <p:nvPr/>
        </p:nvSpPr>
        <p:spPr>
          <a:xfrm>
            <a:off x="10572750" y="2628900"/>
            <a:ext cx="419100" cy="266700"/>
          </a:xfrm>
          <a:prstGeom prst="rect">
            <a:avLst/>
          </a:prstGeom>
          <a:noFill/>
          <a:ln w="0">
            <a:noFill/>
            <a:prstDash val="solid"/>
          </a:ln>
        </p:spPr>
        <p:txBody>
          <a:bodyPr anchor="t">
            <a:normAutofit fontScale="95833"/>
          </a:bodyPr>
          <a:lstStyle/>
          <a:p>
            <a:pPr algn="r">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02</a:t>
            </a:r>
          </a:p>
        </p:txBody>
      </p:sp>
      <p:sp>
        <p:nvSpPr>
          <p:cNvPr id="11" name="text">
            <a:extLst>
              <a:ext uri="{FF2B5EF4-FFF2-40B4-BE49-F238E27FC236}">
                <a16:creationId xmlns:a16="http://schemas.microsoft.com/office/drawing/2014/main" id="{83CB2EEE-B516-457A-8D41-C45CB95FCA30}"/>
              </a:ext>
            </a:extLst>
          </p:cNvPr>
          <p:cNvSpPr>
            <a:spLocks noGrp="1"/>
          </p:cNvSpPr>
          <p:nvPr/>
        </p:nvSpPr>
        <p:spPr>
          <a:xfrm>
            <a:off x="7239000" y="3257550"/>
            <a:ext cx="28575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REMEMBERS</a:t>
            </a:r>
          </a:p>
        </p:txBody>
      </p:sp>
      <p:sp>
        <p:nvSpPr>
          <p:cNvPr id="12" name="text">
            <a:extLst>
              <a:ext uri="{FF2B5EF4-FFF2-40B4-BE49-F238E27FC236}">
                <a16:creationId xmlns:a16="http://schemas.microsoft.com/office/drawing/2014/main" id="{A7F34EFF-0BFA-4240-9A0E-BE2CB210A33F}"/>
              </a:ext>
            </a:extLst>
          </p:cNvPr>
          <p:cNvSpPr>
            <a:spLocks noGrp="1"/>
          </p:cNvSpPr>
          <p:nvPr/>
        </p:nvSpPr>
        <p:spPr>
          <a:xfrm>
            <a:off x="10572750" y="3257550"/>
            <a:ext cx="419100" cy="266700"/>
          </a:xfrm>
          <a:prstGeom prst="rect">
            <a:avLst/>
          </a:prstGeom>
          <a:noFill/>
          <a:ln w="0">
            <a:noFill/>
            <a:prstDash val="solid"/>
          </a:ln>
        </p:spPr>
        <p:txBody>
          <a:bodyPr anchor="t">
            <a:normAutofit fontScale="95833"/>
          </a:bodyPr>
          <a:lstStyle/>
          <a:p>
            <a:pPr algn="r">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03</a:t>
            </a:r>
          </a:p>
        </p:txBody>
      </p:sp>
      <p:sp>
        <p:nvSpPr>
          <p:cNvPr id="13" name="text">
            <a:extLst>
              <a:ext uri="{FF2B5EF4-FFF2-40B4-BE49-F238E27FC236}">
                <a16:creationId xmlns:a16="http://schemas.microsoft.com/office/drawing/2014/main" id="{6F3BBF41-D87F-4BE8-A770-5B0BD85272AF}"/>
              </a:ext>
            </a:extLst>
          </p:cNvPr>
          <p:cNvSpPr>
            <a:spLocks noGrp="1"/>
          </p:cNvSpPr>
          <p:nvPr/>
        </p:nvSpPr>
        <p:spPr>
          <a:xfrm>
            <a:off x="7239000" y="3886200"/>
            <a:ext cx="28575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RECOMMENDS</a:t>
            </a:r>
          </a:p>
        </p:txBody>
      </p:sp>
      <p:sp>
        <p:nvSpPr>
          <p:cNvPr id="14" name="text">
            <a:extLst>
              <a:ext uri="{FF2B5EF4-FFF2-40B4-BE49-F238E27FC236}">
                <a16:creationId xmlns:a16="http://schemas.microsoft.com/office/drawing/2014/main" id="{E8FFDA1D-EFEE-41B3-8DBA-FC289F8EA1DC}"/>
              </a:ext>
            </a:extLst>
          </p:cNvPr>
          <p:cNvSpPr>
            <a:spLocks noGrp="1"/>
          </p:cNvSpPr>
          <p:nvPr/>
        </p:nvSpPr>
        <p:spPr>
          <a:xfrm>
            <a:off x="10572750" y="3886200"/>
            <a:ext cx="419100" cy="266700"/>
          </a:xfrm>
          <a:prstGeom prst="rect">
            <a:avLst/>
          </a:prstGeom>
          <a:noFill/>
          <a:ln w="0">
            <a:noFill/>
            <a:prstDash val="solid"/>
          </a:ln>
        </p:spPr>
        <p:txBody>
          <a:bodyPr anchor="t">
            <a:normAutofit fontScale="95833"/>
          </a:bodyPr>
          <a:lstStyle/>
          <a:p>
            <a:pPr algn="r">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04</a:t>
            </a:r>
          </a:p>
        </p:txBody>
      </p:sp>
      <p:sp>
        <p:nvSpPr>
          <p:cNvPr id="15" name="text">
            <a:extLst>
              <a:ext uri="{FF2B5EF4-FFF2-40B4-BE49-F238E27FC236}">
                <a16:creationId xmlns:a16="http://schemas.microsoft.com/office/drawing/2014/main" id="{3A8E73CF-34C0-494F-B468-1B68915A747C}"/>
              </a:ext>
            </a:extLst>
          </p:cNvPr>
          <p:cNvSpPr>
            <a:spLocks noGrp="1"/>
          </p:cNvSpPr>
          <p:nvPr/>
        </p:nvSpPr>
        <p:spPr>
          <a:xfrm>
            <a:off x="7239000" y="4514850"/>
            <a:ext cx="2857500" cy="323850"/>
          </a:xfrm>
          <a:prstGeom prst="rect">
            <a:avLst/>
          </a:prstGeom>
          <a:noFill/>
          <a:ln w="0">
            <a:noFill/>
            <a:prstDash val="solid"/>
          </a:ln>
        </p:spPr>
        <p:txBody>
          <a:bodyPr anchor="t">
            <a:normAutofit fontScale="88406"/>
          </a:bodyPr>
          <a:lstStyle/>
          <a:p>
            <a:pPr algn="l">
              <a:defRPr sz="1725" b="1">
                <a:solidFill>
                  <a:srgbClr val="D94B4B"/>
                </a:solidFill>
                <a:latin typeface="Helvetica Neue"/>
                <a:ea typeface="Helvetica Neue"/>
                <a:cs typeface="Helvetica Neue"/>
              </a:defRPr>
            </a:pPr>
            <a:r>
              <a:rPr sz="1725" b="1">
                <a:solidFill>
                  <a:srgbClr val="D94B4B"/>
                </a:solidFill>
                <a:latin typeface="Helvetica Neue"/>
                <a:ea typeface="Helvetica Neue"/>
                <a:cs typeface="Helvetica Neue"/>
              </a:rPr>
              <a:t>ACTS</a:t>
            </a:r>
          </a:p>
        </p:txBody>
      </p:sp>
      <p:sp>
        <p:nvSpPr>
          <p:cNvPr id="16" name="text">
            <a:extLst>
              <a:ext uri="{FF2B5EF4-FFF2-40B4-BE49-F238E27FC236}">
                <a16:creationId xmlns:a16="http://schemas.microsoft.com/office/drawing/2014/main" id="{8881BE22-2E4B-4AE9-B17F-D205F3F8F32F}"/>
              </a:ext>
            </a:extLst>
          </p:cNvPr>
          <p:cNvSpPr>
            <a:spLocks noGrp="1"/>
          </p:cNvSpPr>
          <p:nvPr/>
        </p:nvSpPr>
        <p:spPr>
          <a:xfrm>
            <a:off x="10572750" y="4514850"/>
            <a:ext cx="419100" cy="266700"/>
          </a:xfrm>
          <a:prstGeom prst="rect">
            <a:avLst/>
          </a:prstGeom>
          <a:noFill/>
          <a:ln w="0">
            <a:noFill/>
            <a:prstDash val="solid"/>
          </a:ln>
        </p:spPr>
        <p:txBody>
          <a:bodyPr anchor="t">
            <a:normAutofit fontScale="95833"/>
          </a:bodyPr>
          <a:lstStyle/>
          <a:p>
            <a:pPr algn="r">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05</a:t>
            </a:r>
          </a:p>
        </p:txBody>
      </p:sp>
    </p:spTree>
    <p:extLst>
      <p:ext uri="{BB962C8B-B14F-4D97-AF65-F5344CB8AC3E}">
        <p14:creationId xmlns:p14="http://schemas.microsoft.com/office/powerpoint/2010/main" val="1625400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kicker">
            <a:extLst>
              <a:ext uri="{FF2B5EF4-FFF2-40B4-BE49-F238E27FC236}">
                <a16:creationId xmlns:a16="http://schemas.microsoft.com/office/drawing/2014/main" id="{5A987E65-B27E-42D4-BA46-52E84304B689}"/>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NARRATIVE PROGRESSION</a:t>
            </a:r>
          </a:p>
        </p:txBody>
      </p:sp>
      <p:sp>
        <p:nvSpPr>
          <p:cNvPr id="2" name="slide-title">
            <a:extLst>
              <a:ext uri="{FF2B5EF4-FFF2-40B4-BE49-F238E27FC236}">
                <a16:creationId xmlns:a16="http://schemas.microsoft.com/office/drawing/2014/main" id="{71807494-3A7C-46B1-9CC8-D0709D1C1102}"/>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Operational authority increases at every stage</a:t>
            </a:r>
          </a:p>
        </p:txBody>
      </p:sp>
      <p:sp>
        <p:nvSpPr>
          <p:cNvPr id="3" name="slide-number">
            <a:extLst>
              <a:ext uri="{FF2B5EF4-FFF2-40B4-BE49-F238E27FC236}">
                <a16:creationId xmlns:a16="http://schemas.microsoft.com/office/drawing/2014/main" id="{492A1A37-2600-422F-9EEB-2D6DDFD79851}"/>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05</a:t>
            </a:r>
          </a:p>
        </p:txBody>
      </p:sp>
      <p:sp>
        <p:nvSpPr>
          <p:cNvPr id="4" name="line">
            <a:extLst>
              <a:ext uri="{FF2B5EF4-FFF2-40B4-BE49-F238E27FC236}">
                <a16:creationId xmlns:a16="http://schemas.microsoft.com/office/drawing/2014/main" id="{1CCF3F0E-E8B4-44A8-A860-EC70B5647187}"/>
              </a:ext>
            </a:extLst>
          </p:cNvPr>
          <p:cNvSpPr>
            <a:spLocks noGrp="1"/>
          </p:cNvSpPr>
          <p:nvPr/>
        </p:nvSpPr>
        <p:spPr>
          <a:xfrm>
            <a:off x="819150" y="3429000"/>
            <a:ext cx="10096500" cy="0"/>
          </a:xfrm>
          <a:prstGeom prst="line">
            <a:avLst/>
          </a:prstGeom>
          <a:noFill/>
          <a:ln w="28575">
            <a:solidFill>
              <a:srgbClr val="B8BCC4"/>
            </a:solidFill>
            <a:prstDash val="solid"/>
          </a:ln>
        </p:spPr>
        <p:txBody>
          <a:bodyPr/>
          <a:lstStyle/>
          <a:p>
            <a:endParaRPr lang="en-US"/>
          </a:p>
        </p:txBody>
      </p:sp>
      <p:sp>
        <p:nvSpPr>
          <p:cNvPr id="5" name="box">
            <a:extLst>
              <a:ext uri="{FF2B5EF4-FFF2-40B4-BE49-F238E27FC236}">
                <a16:creationId xmlns:a16="http://schemas.microsoft.com/office/drawing/2014/main" id="{CA5AB59D-8C27-49FC-A3DF-2785CA677C8E}"/>
              </a:ext>
            </a:extLst>
          </p:cNvPr>
          <p:cNvSpPr>
            <a:spLocks noGrp="1"/>
          </p:cNvSpPr>
          <p:nvPr/>
        </p:nvSpPr>
        <p:spPr>
          <a:xfrm>
            <a:off x="666750" y="2952750"/>
            <a:ext cx="1428750" cy="933450"/>
          </a:xfrm>
          <a:prstGeom prst="rect">
            <a:avLst/>
          </a:prstGeom>
          <a:solidFill>
            <a:srgbClr val="DDF1FB"/>
          </a:solidFill>
          <a:ln w="0">
            <a:noFill/>
            <a:prstDash val="solid"/>
          </a:ln>
        </p:spPr>
        <p:txBody>
          <a:bodyPr/>
          <a:lstStyle/>
          <a:p>
            <a:endParaRPr lang="en-US"/>
          </a:p>
        </p:txBody>
      </p:sp>
      <p:sp>
        <p:nvSpPr>
          <p:cNvPr id="6" name="text">
            <a:extLst>
              <a:ext uri="{FF2B5EF4-FFF2-40B4-BE49-F238E27FC236}">
                <a16:creationId xmlns:a16="http://schemas.microsoft.com/office/drawing/2014/main" id="{8279AEB1-51E2-4751-88E8-39987A0F1FD7}"/>
              </a:ext>
            </a:extLst>
          </p:cNvPr>
          <p:cNvSpPr>
            <a:spLocks noGrp="1"/>
          </p:cNvSpPr>
          <p:nvPr/>
        </p:nvSpPr>
        <p:spPr>
          <a:xfrm>
            <a:off x="800100" y="3067050"/>
            <a:ext cx="266700" cy="228600"/>
          </a:xfrm>
          <a:prstGeom prst="rect">
            <a:avLst/>
          </a:prstGeom>
          <a:noFill/>
          <a:ln w="0">
            <a:noFill/>
            <a:prstDash val="solid"/>
          </a:ln>
        </p:spPr>
        <p:txBody>
          <a:bodyPr anchor="t">
            <a:normAutofit fontScale="87500" lnSpcReduction="10000"/>
          </a:bodyPr>
          <a:lstStyle/>
          <a:p>
            <a:pPr algn="l">
              <a:defRPr sz="1125" b="1">
                <a:solidFill>
                  <a:srgbClr val="3D8DFF"/>
                </a:solidFill>
                <a:latin typeface="Helvetica Neue"/>
                <a:ea typeface="Helvetica Neue"/>
                <a:cs typeface="Helvetica Neue"/>
              </a:defRPr>
            </a:pPr>
            <a:r>
              <a:rPr sz="1125" b="1">
                <a:solidFill>
                  <a:srgbClr val="3D8DFF"/>
                </a:solidFill>
                <a:latin typeface="Helvetica Neue"/>
                <a:ea typeface="Helvetica Neue"/>
                <a:cs typeface="Helvetica Neue"/>
              </a:rPr>
              <a:t>1</a:t>
            </a:r>
          </a:p>
        </p:txBody>
      </p:sp>
      <p:sp>
        <p:nvSpPr>
          <p:cNvPr id="7" name="text">
            <a:extLst>
              <a:ext uri="{FF2B5EF4-FFF2-40B4-BE49-F238E27FC236}">
                <a16:creationId xmlns:a16="http://schemas.microsoft.com/office/drawing/2014/main" id="{65B97737-5737-4FAA-B4CD-1C3273334F68}"/>
              </a:ext>
            </a:extLst>
          </p:cNvPr>
          <p:cNvSpPr>
            <a:spLocks noGrp="1"/>
          </p:cNvSpPr>
          <p:nvPr/>
        </p:nvSpPr>
        <p:spPr>
          <a:xfrm>
            <a:off x="800100" y="3333750"/>
            <a:ext cx="1162050" cy="266700"/>
          </a:xfrm>
          <a:prstGeom prst="rect">
            <a:avLst/>
          </a:prstGeom>
          <a:noFill/>
          <a:ln w="0">
            <a:noFill/>
            <a:prstDash val="solid"/>
          </a:ln>
        </p:spPr>
        <p:txBody>
          <a:bodyPr anchor="t">
            <a:normAutofit fontScale="80516"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Inform</a:t>
            </a:r>
          </a:p>
        </p:txBody>
      </p:sp>
      <p:sp>
        <p:nvSpPr>
          <p:cNvPr id="8" name="text">
            <a:extLst>
              <a:ext uri="{FF2B5EF4-FFF2-40B4-BE49-F238E27FC236}">
                <a16:creationId xmlns:a16="http://schemas.microsoft.com/office/drawing/2014/main" id="{5309EB86-85BE-4BF0-B59A-2E608B12383E}"/>
              </a:ext>
            </a:extLst>
          </p:cNvPr>
          <p:cNvSpPr>
            <a:spLocks noGrp="1"/>
          </p:cNvSpPr>
          <p:nvPr/>
        </p:nvSpPr>
        <p:spPr>
          <a:xfrm>
            <a:off x="666750" y="4114800"/>
            <a:ext cx="1428750" cy="323850"/>
          </a:xfrm>
          <a:prstGeom prst="rect">
            <a:avLst/>
          </a:prstGeom>
          <a:noFill/>
          <a:ln w="0">
            <a:noFill/>
            <a:prstDash val="solid"/>
          </a:ln>
        </p:spPr>
        <p:txBody>
          <a:bodyPr anchor="t">
            <a:normAutofit/>
          </a:bodyPr>
          <a:lstStyle/>
          <a:p>
            <a:pPr algn="ctr">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People</a:t>
            </a:r>
          </a:p>
        </p:txBody>
      </p:sp>
      <p:sp>
        <p:nvSpPr>
          <p:cNvPr id="9" name="box">
            <a:extLst>
              <a:ext uri="{FF2B5EF4-FFF2-40B4-BE49-F238E27FC236}">
                <a16:creationId xmlns:a16="http://schemas.microsoft.com/office/drawing/2014/main" id="{C7783BD7-C7F5-41A5-8F82-BA68E08060D7}"/>
              </a:ext>
            </a:extLst>
          </p:cNvPr>
          <p:cNvSpPr>
            <a:spLocks noGrp="1"/>
          </p:cNvSpPr>
          <p:nvPr/>
        </p:nvSpPr>
        <p:spPr>
          <a:xfrm>
            <a:off x="2552700" y="2952750"/>
            <a:ext cx="1428750" cy="933450"/>
          </a:xfrm>
          <a:prstGeom prst="rect">
            <a:avLst/>
          </a:prstGeom>
          <a:solidFill>
            <a:srgbClr val="DDF1FB"/>
          </a:solidFill>
          <a:ln w="0">
            <a:noFill/>
            <a:prstDash val="solid"/>
          </a:ln>
        </p:spPr>
        <p:txBody>
          <a:bodyPr/>
          <a:lstStyle/>
          <a:p>
            <a:endParaRPr lang="en-US"/>
          </a:p>
        </p:txBody>
      </p:sp>
      <p:sp>
        <p:nvSpPr>
          <p:cNvPr id="10" name="text">
            <a:extLst>
              <a:ext uri="{FF2B5EF4-FFF2-40B4-BE49-F238E27FC236}">
                <a16:creationId xmlns:a16="http://schemas.microsoft.com/office/drawing/2014/main" id="{9E29E09A-6B60-481F-B017-BF60E2ABC666}"/>
              </a:ext>
            </a:extLst>
          </p:cNvPr>
          <p:cNvSpPr>
            <a:spLocks noGrp="1"/>
          </p:cNvSpPr>
          <p:nvPr/>
        </p:nvSpPr>
        <p:spPr>
          <a:xfrm>
            <a:off x="2686050" y="3067050"/>
            <a:ext cx="266700" cy="228600"/>
          </a:xfrm>
          <a:prstGeom prst="rect">
            <a:avLst/>
          </a:prstGeom>
          <a:noFill/>
          <a:ln w="0">
            <a:noFill/>
            <a:prstDash val="solid"/>
          </a:ln>
        </p:spPr>
        <p:txBody>
          <a:bodyPr anchor="t">
            <a:normAutofit fontScale="87500" lnSpcReduction="10000"/>
          </a:bodyPr>
          <a:lstStyle/>
          <a:p>
            <a:pPr algn="l">
              <a:defRPr sz="1125" b="1">
                <a:solidFill>
                  <a:srgbClr val="3D8DFF"/>
                </a:solidFill>
                <a:latin typeface="Helvetica Neue"/>
                <a:ea typeface="Helvetica Neue"/>
                <a:cs typeface="Helvetica Neue"/>
              </a:defRPr>
            </a:pPr>
            <a:r>
              <a:rPr sz="1125" b="1">
                <a:solidFill>
                  <a:srgbClr val="3D8DFF"/>
                </a:solidFill>
                <a:latin typeface="Helvetica Neue"/>
                <a:ea typeface="Helvetica Neue"/>
                <a:cs typeface="Helvetica Neue"/>
              </a:rPr>
              <a:t>2</a:t>
            </a:r>
          </a:p>
        </p:txBody>
      </p:sp>
      <p:sp>
        <p:nvSpPr>
          <p:cNvPr id="11" name="text">
            <a:extLst>
              <a:ext uri="{FF2B5EF4-FFF2-40B4-BE49-F238E27FC236}">
                <a16:creationId xmlns:a16="http://schemas.microsoft.com/office/drawing/2014/main" id="{A4E158A9-8933-4B96-AE3A-D54A75DC8A2E}"/>
              </a:ext>
            </a:extLst>
          </p:cNvPr>
          <p:cNvSpPr>
            <a:spLocks noGrp="1"/>
          </p:cNvSpPr>
          <p:nvPr/>
        </p:nvSpPr>
        <p:spPr>
          <a:xfrm>
            <a:off x="2686050" y="3333750"/>
            <a:ext cx="1162050" cy="266700"/>
          </a:xfrm>
          <a:prstGeom prst="rect">
            <a:avLst/>
          </a:prstGeom>
          <a:noFill/>
          <a:ln w="0">
            <a:noFill/>
            <a:prstDash val="solid"/>
          </a:ln>
        </p:spPr>
        <p:txBody>
          <a:bodyPr anchor="t">
            <a:normAutofit fontScale="80516"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Ground</a:t>
            </a:r>
          </a:p>
        </p:txBody>
      </p:sp>
      <p:sp>
        <p:nvSpPr>
          <p:cNvPr id="12" name="text">
            <a:extLst>
              <a:ext uri="{FF2B5EF4-FFF2-40B4-BE49-F238E27FC236}">
                <a16:creationId xmlns:a16="http://schemas.microsoft.com/office/drawing/2014/main" id="{3664BDA6-CC44-4B75-A31B-967A5AFEF2CE}"/>
              </a:ext>
            </a:extLst>
          </p:cNvPr>
          <p:cNvSpPr>
            <a:spLocks noGrp="1"/>
          </p:cNvSpPr>
          <p:nvPr/>
        </p:nvSpPr>
        <p:spPr>
          <a:xfrm>
            <a:off x="2552700" y="4114800"/>
            <a:ext cx="1428750" cy="323850"/>
          </a:xfrm>
          <a:prstGeom prst="rect">
            <a:avLst/>
          </a:prstGeom>
          <a:noFill/>
          <a:ln w="0">
            <a:noFill/>
            <a:prstDash val="solid"/>
          </a:ln>
        </p:spPr>
        <p:txBody>
          <a:bodyPr anchor="t">
            <a:normAutofit/>
          </a:bodyPr>
          <a:lstStyle/>
          <a:p>
            <a:pPr algn="ctr">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Answers</a:t>
            </a:r>
          </a:p>
        </p:txBody>
      </p:sp>
      <p:sp>
        <p:nvSpPr>
          <p:cNvPr id="13" name="box">
            <a:extLst>
              <a:ext uri="{FF2B5EF4-FFF2-40B4-BE49-F238E27FC236}">
                <a16:creationId xmlns:a16="http://schemas.microsoft.com/office/drawing/2014/main" id="{AEC9E1BD-C42A-47A0-ADA5-91FCAD692297}"/>
              </a:ext>
            </a:extLst>
          </p:cNvPr>
          <p:cNvSpPr>
            <a:spLocks noGrp="1"/>
          </p:cNvSpPr>
          <p:nvPr/>
        </p:nvSpPr>
        <p:spPr>
          <a:xfrm>
            <a:off x="4438650" y="2952750"/>
            <a:ext cx="1428750" cy="933450"/>
          </a:xfrm>
          <a:prstGeom prst="rect">
            <a:avLst/>
          </a:prstGeom>
          <a:solidFill>
            <a:srgbClr val="DDF1FB"/>
          </a:solidFill>
          <a:ln w="0">
            <a:noFill/>
            <a:prstDash val="solid"/>
          </a:ln>
        </p:spPr>
        <p:txBody>
          <a:bodyPr/>
          <a:lstStyle/>
          <a:p>
            <a:endParaRPr lang="en-US"/>
          </a:p>
        </p:txBody>
      </p:sp>
      <p:sp>
        <p:nvSpPr>
          <p:cNvPr id="14" name="text">
            <a:extLst>
              <a:ext uri="{FF2B5EF4-FFF2-40B4-BE49-F238E27FC236}">
                <a16:creationId xmlns:a16="http://schemas.microsoft.com/office/drawing/2014/main" id="{AA27BE3D-B2CB-4159-883D-53CFA200C71C}"/>
              </a:ext>
            </a:extLst>
          </p:cNvPr>
          <p:cNvSpPr>
            <a:spLocks noGrp="1"/>
          </p:cNvSpPr>
          <p:nvPr/>
        </p:nvSpPr>
        <p:spPr>
          <a:xfrm>
            <a:off x="4572000" y="3067050"/>
            <a:ext cx="266700" cy="228600"/>
          </a:xfrm>
          <a:prstGeom prst="rect">
            <a:avLst/>
          </a:prstGeom>
          <a:noFill/>
          <a:ln w="0">
            <a:noFill/>
            <a:prstDash val="solid"/>
          </a:ln>
        </p:spPr>
        <p:txBody>
          <a:bodyPr anchor="t">
            <a:normAutofit fontScale="87500" lnSpcReduction="10000"/>
          </a:bodyPr>
          <a:lstStyle/>
          <a:p>
            <a:pPr algn="l">
              <a:defRPr sz="1125" b="1">
                <a:solidFill>
                  <a:srgbClr val="3D8DFF"/>
                </a:solidFill>
                <a:latin typeface="Helvetica Neue"/>
                <a:ea typeface="Helvetica Neue"/>
                <a:cs typeface="Helvetica Neue"/>
              </a:defRPr>
            </a:pPr>
            <a:r>
              <a:rPr sz="1125" b="1">
                <a:solidFill>
                  <a:srgbClr val="3D8DFF"/>
                </a:solidFill>
                <a:latin typeface="Helvetica Neue"/>
                <a:ea typeface="Helvetica Neue"/>
                <a:cs typeface="Helvetica Neue"/>
              </a:rPr>
              <a:t>3</a:t>
            </a:r>
          </a:p>
        </p:txBody>
      </p:sp>
      <p:sp>
        <p:nvSpPr>
          <p:cNvPr id="15" name="text">
            <a:extLst>
              <a:ext uri="{FF2B5EF4-FFF2-40B4-BE49-F238E27FC236}">
                <a16:creationId xmlns:a16="http://schemas.microsoft.com/office/drawing/2014/main" id="{FF7E2FF9-55BA-4C10-8AD5-4180D5945082}"/>
              </a:ext>
            </a:extLst>
          </p:cNvPr>
          <p:cNvSpPr>
            <a:spLocks noGrp="1"/>
          </p:cNvSpPr>
          <p:nvPr/>
        </p:nvSpPr>
        <p:spPr>
          <a:xfrm>
            <a:off x="4572000" y="3333750"/>
            <a:ext cx="1162050" cy="266700"/>
          </a:xfrm>
          <a:prstGeom prst="rect">
            <a:avLst/>
          </a:prstGeom>
          <a:noFill/>
          <a:ln w="0">
            <a:noFill/>
            <a:prstDash val="solid"/>
          </a:ln>
        </p:spPr>
        <p:txBody>
          <a:bodyPr anchor="t">
            <a:normAutofit fontScale="73016"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Recommend</a:t>
            </a:r>
          </a:p>
        </p:txBody>
      </p:sp>
      <p:sp>
        <p:nvSpPr>
          <p:cNvPr id="16" name="text">
            <a:extLst>
              <a:ext uri="{FF2B5EF4-FFF2-40B4-BE49-F238E27FC236}">
                <a16:creationId xmlns:a16="http://schemas.microsoft.com/office/drawing/2014/main" id="{0B093502-910B-49BF-B720-DC69946637EA}"/>
              </a:ext>
            </a:extLst>
          </p:cNvPr>
          <p:cNvSpPr>
            <a:spLocks noGrp="1"/>
          </p:cNvSpPr>
          <p:nvPr/>
        </p:nvSpPr>
        <p:spPr>
          <a:xfrm>
            <a:off x="4438650" y="4114800"/>
            <a:ext cx="1428750" cy="323850"/>
          </a:xfrm>
          <a:prstGeom prst="rect">
            <a:avLst/>
          </a:prstGeom>
          <a:noFill/>
          <a:ln w="0">
            <a:noFill/>
            <a:prstDash val="solid"/>
          </a:ln>
        </p:spPr>
        <p:txBody>
          <a:bodyPr anchor="t">
            <a:normAutofit/>
          </a:bodyPr>
          <a:lstStyle/>
          <a:p>
            <a:pPr algn="ctr">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Decisions</a:t>
            </a:r>
          </a:p>
        </p:txBody>
      </p:sp>
      <p:sp>
        <p:nvSpPr>
          <p:cNvPr id="17" name="box">
            <a:extLst>
              <a:ext uri="{FF2B5EF4-FFF2-40B4-BE49-F238E27FC236}">
                <a16:creationId xmlns:a16="http://schemas.microsoft.com/office/drawing/2014/main" id="{A2B4D0AF-32F6-4618-9801-6576C6C2DA70}"/>
              </a:ext>
            </a:extLst>
          </p:cNvPr>
          <p:cNvSpPr>
            <a:spLocks noGrp="1"/>
          </p:cNvSpPr>
          <p:nvPr/>
        </p:nvSpPr>
        <p:spPr>
          <a:xfrm>
            <a:off x="6324600" y="2952750"/>
            <a:ext cx="1428750" cy="933450"/>
          </a:xfrm>
          <a:prstGeom prst="rect">
            <a:avLst/>
          </a:prstGeom>
          <a:solidFill>
            <a:srgbClr val="FFF1D6"/>
          </a:solidFill>
          <a:ln w="0">
            <a:noFill/>
            <a:prstDash val="solid"/>
          </a:ln>
        </p:spPr>
        <p:txBody>
          <a:bodyPr/>
          <a:lstStyle/>
          <a:p>
            <a:endParaRPr lang="en-US"/>
          </a:p>
        </p:txBody>
      </p:sp>
      <p:sp>
        <p:nvSpPr>
          <p:cNvPr id="18" name="text">
            <a:extLst>
              <a:ext uri="{FF2B5EF4-FFF2-40B4-BE49-F238E27FC236}">
                <a16:creationId xmlns:a16="http://schemas.microsoft.com/office/drawing/2014/main" id="{8EE49958-4C60-490E-BD09-8271DC98A37A}"/>
              </a:ext>
            </a:extLst>
          </p:cNvPr>
          <p:cNvSpPr>
            <a:spLocks noGrp="1"/>
          </p:cNvSpPr>
          <p:nvPr/>
        </p:nvSpPr>
        <p:spPr>
          <a:xfrm>
            <a:off x="6457950" y="3067050"/>
            <a:ext cx="266700" cy="228600"/>
          </a:xfrm>
          <a:prstGeom prst="rect">
            <a:avLst/>
          </a:prstGeom>
          <a:noFill/>
          <a:ln w="0">
            <a:noFill/>
            <a:prstDash val="solid"/>
          </a:ln>
        </p:spPr>
        <p:txBody>
          <a:bodyPr anchor="t">
            <a:normAutofit fontScale="87500" lnSpcReduction="10000"/>
          </a:bodyPr>
          <a:lstStyle/>
          <a:p>
            <a:pPr algn="l">
              <a:defRPr sz="1125" b="1">
                <a:solidFill>
                  <a:srgbClr val="3D8DFF"/>
                </a:solidFill>
                <a:latin typeface="Helvetica Neue"/>
                <a:ea typeface="Helvetica Neue"/>
                <a:cs typeface="Helvetica Neue"/>
              </a:defRPr>
            </a:pPr>
            <a:r>
              <a:rPr sz="1125" b="1">
                <a:solidFill>
                  <a:srgbClr val="3D8DFF"/>
                </a:solidFill>
                <a:latin typeface="Helvetica Neue"/>
                <a:ea typeface="Helvetica Neue"/>
                <a:cs typeface="Helvetica Neue"/>
              </a:rPr>
              <a:t>4</a:t>
            </a:r>
          </a:p>
        </p:txBody>
      </p:sp>
      <p:sp>
        <p:nvSpPr>
          <p:cNvPr id="19" name="text">
            <a:extLst>
              <a:ext uri="{FF2B5EF4-FFF2-40B4-BE49-F238E27FC236}">
                <a16:creationId xmlns:a16="http://schemas.microsoft.com/office/drawing/2014/main" id="{A49AB0A7-6BE7-40D8-BDDB-B2303938227F}"/>
              </a:ext>
            </a:extLst>
          </p:cNvPr>
          <p:cNvSpPr>
            <a:spLocks noGrp="1"/>
          </p:cNvSpPr>
          <p:nvPr/>
        </p:nvSpPr>
        <p:spPr>
          <a:xfrm>
            <a:off x="6457950" y="3333750"/>
            <a:ext cx="1162050" cy="266700"/>
          </a:xfrm>
          <a:prstGeom prst="rect">
            <a:avLst/>
          </a:prstGeom>
          <a:noFill/>
          <a:ln w="0">
            <a:noFill/>
            <a:prstDash val="solid"/>
          </a:ln>
        </p:spPr>
        <p:txBody>
          <a:bodyPr anchor="t">
            <a:normAutofit fontScale="80516"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Act</a:t>
            </a:r>
          </a:p>
        </p:txBody>
      </p:sp>
      <p:sp>
        <p:nvSpPr>
          <p:cNvPr id="20" name="text">
            <a:extLst>
              <a:ext uri="{FF2B5EF4-FFF2-40B4-BE49-F238E27FC236}">
                <a16:creationId xmlns:a16="http://schemas.microsoft.com/office/drawing/2014/main" id="{9A2F790D-D980-41D1-AFF1-41870AF42748}"/>
              </a:ext>
            </a:extLst>
          </p:cNvPr>
          <p:cNvSpPr>
            <a:spLocks noGrp="1"/>
          </p:cNvSpPr>
          <p:nvPr/>
        </p:nvSpPr>
        <p:spPr>
          <a:xfrm>
            <a:off x="6324600" y="4114800"/>
            <a:ext cx="1428750" cy="323850"/>
          </a:xfrm>
          <a:prstGeom prst="rect">
            <a:avLst/>
          </a:prstGeom>
          <a:noFill/>
          <a:ln w="0">
            <a:noFill/>
            <a:prstDash val="solid"/>
          </a:ln>
        </p:spPr>
        <p:txBody>
          <a:bodyPr anchor="t">
            <a:normAutofit/>
          </a:bodyPr>
          <a:lstStyle/>
          <a:p>
            <a:pPr algn="ctr">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Workflows</a:t>
            </a:r>
          </a:p>
        </p:txBody>
      </p:sp>
      <p:sp>
        <p:nvSpPr>
          <p:cNvPr id="21" name="box">
            <a:extLst>
              <a:ext uri="{FF2B5EF4-FFF2-40B4-BE49-F238E27FC236}">
                <a16:creationId xmlns:a16="http://schemas.microsoft.com/office/drawing/2014/main" id="{3D3BD101-BCCE-42A9-BDA1-E0EFCE317AEE}"/>
              </a:ext>
            </a:extLst>
          </p:cNvPr>
          <p:cNvSpPr>
            <a:spLocks noGrp="1"/>
          </p:cNvSpPr>
          <p:nvPr/>
        </p:nvSpPr>
        <p:spPr>
          <a:xfrm>
            <a:off x="8210550" y="2952750"/>
            <a:ext cx="1428750" cy="933450"/>
          </a:xfrm>
          <a:prstGeom prst="rect">
            <a:avLst/>
          </a:prstGeom>
          <a:solidFill>
            <a:srgbClr val="FFF1D6"/>
          </a:solidFill>
          <a:ln w="0">
            <a:noFill/>
            <a:prstDash val="solid"/>
          </a:ln>
        </p:spPr>
        <p:txBody>
          <a:bodyPr/>
          <a:lstStyle/>
          <a:p>
            <a:endParaRPr lang="en-US"/>
          </a:p>
        </p:txBody>
      </p:sp>
      <p:sp>
        <p:nvSpPr>
          <p:cNvPr id="22" name="text">
            <a:extLst>
              <a:ext uri="{FF2B5EF4-FFF2-40B4-BE49-F238E27FC236}">
                <a16:creationId xmlns:a16="http://schemas.microsoft.com/office/drawing/2014/main" id="{09F28B9F-1BB2-464C-B8FC-BBD78354FFC0}"/>
              </a:ext>
            </a:extLst>
          </p:cNvPr>
          <p:cNvSpPr>
            <a:spLocks noGrp="1"/>
          </p:cNvSpPr>
          <p:nvPr/>
        </p:nvSpPr>
        <p:spPr>
          <a:xfrm>
            <a:off x="8343900" y="3067050"/>
            <a:ext cx="266700" cy="228600"/>
          </a:xfrm>
          <a:prstGeom prst="rect">
            <a:avLst/>
          </a:prstGeom>
          <a:noFill/>
          <a:ln w="0">
            <a:noFill/>
            <a:prstDash val="solid"/>
          </a:ln>
        </p:spPr>
        <p:txBody>
          <a:bodyPr anchor="t">
            <a:normAutofit fontScale="87500" lnSpcReduction="10000"/>
          </a:bodyPr>
          <a:lstStyle/>
          <a:p>
            <a:pPr algn="l">
              <a:defRPr sz="1125" b="1">
                <a:solidFill>
                  <a:srgbClr val="3D8DFF"/>
                </a:solidFill>
                <a:latin typeface="Helvetica Neue"/>
                <a:ea typeface="Helvetica Neue"/>
                <a:cs typeface="Helvetica Neue"/>
              </a:defRPr>
            </a:pPr>
            <a:r>
              <a:rPr sz="1125" b="1">
                <a:solidFill>
                  <a:srgbClr val="3D8DFF"/>
                </a:solidFill>
                <a:latin typeface="Helvetica Neue"/>
                <a:ea typeface="Helvetica Neue"/>
                <a:cs typeface="Helvetica Neue"/>
              </a:rPr>
              <a:t>5</a:t>
            </a:r>
          </a:p>
        </p:txBody>
      </p:sp>
      <p:sp>
        <p:nvSpPr>
          <p:cNvPr id="23" name="text">
            <a:extLst>
              <a:ext uri="{FF2B5EF4-FFF2-40B4-BE49-F238E27FC236}">
                <a16:creationId xmlns:a16="http://schemas.microsoft.com/office/drawing/2014/main" id="{1585573A-354D-4B57-9E41-BAC892CBE95C}"/>
              </a:ext>
            </a:extLst>
          </p:cNvPr>
          <p:cNvSpPr>
            <a:spLocks noGrp="1"/>
          </p:cNvSpPr>
          <p:nvPr/>
        </p:nvSpPr>
        <p:spPr>
          <a:xfrm>
            <a:off x="8343900" y="3333750"/>
            <a:ext cx="1162050" cy="266700"/>
          </a:xfrm>
          <a:prstGeom prst="rect">
            <a:avLst/>
          </a:prstGeom>
          <a:noFill/>
          <a:ln w="0">
            <a:noFill/>
            <a:prstDash val="solid"/>
          </a:ln>
        </p:spPr>
        <p:txBody>
          <a:bodyPr anchor="t">
            <a:normAutofit fontScale="80516"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Remember</a:t>
            </a:r>
          </a:p>
        </p:txBody>
      </p:sp>
      <p:sp>
        <p:nvSpPr>
          <p:cNvPr id="24" name="text">
            <a:extLst>
              <a:ext uri="{FF2B5EF4-FFF2-40B4-BE49-F238E27FC236}">
                <a16:creationId xmlns:a16="http://schemas.microsoft.com/office/drawing/2014/main" id="{D92ACAF1-1A64-49BF-91C0-839CA0614BEC}"/>
              </a:ext>
            </a:extLst>
          </p:cNvPr>
          <p:cNvSpPr>
            <a:spLocks noGrp="1"/>
          </p:cNvSpPr>
          <p:nvPr/>
        </p:nvSpPr>
        <p:spPr>
          <a:xfrm>
            <a:off x="8210550" y="4114800"/>
            <a:ext cx="1428750" cy="323850"/>
          </a:xfrm>
          <a:prstGeom prst="rect">
            <a:avLst/>
          </a:prstGeom>
          <a:noFill/>
          <a:ln w="0">
            <a:noFill/>
            <a:prstDash val="solid"/>
          </a:ln>
        </p:spPr>
        <p:txBody>
          <a:bodyPr anchor="t">
            <a:normAutofit/>
          </a:bodyPr>
          <a:lstStyle/>
          <a:p>
            <a:pPr algn="ctr">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Future behavior</a:t>
            </a:r>
          </a:p>
        </p:txBody>
      </p:sp>
      <p:sp>
        <p:nvSpPr>
          <p:cNvPr id="25" name="box">
            <a:extLst>
              <a:ext uri="{FF2B5EF4-FFF2-40B4-BE49-F238E27FC236}">
                <a16:creationId xmlns:a16="http://schemas.microsoft.com/office/drawing/2014/main" id="{24C3851D-32E6-4C03-9E15-6CAD2863CFE4}"/>
              </a:ext>
            </a:extLst>
          </p:cNvPr>
          <p:cNvSpPr>
            <a:spLocks noGrp="1"/>
          </p:cNvSpPr>
          <p:nvPr/>
        </p:nvSpPr>
        <p:spPr>
          <a:xfrm>
            <a:off x="10096500" y="2952750"/>
            <a:ext cx="1428750" cy="933450"/>
          </a:xfrm>
          <a:prstGeom prst="rect">
            <a:avLst/>
          </a:prstGeom>
          <a:solidFill>
            <a:srgbClr val="FBE7E7"/>
          </a:solidFill>
          <a:ln w="0">
            <a:noFill/>
            <a:prstDash val="solid"/>
          </a:ln>
        </p:spPr>
        <p:txBody>
          <a:bodyPr/>
          <a:lstStyle/>
          <a:p>
            <a:endParaRPr lang="en-US"/>
          </a:p>
        </p:txBody>
      </p:sp>
      <p:sp>
        <p:nvSpPr>
          <p:cNvPr id="26" name="text">
            <a:extLst>
              <a:ext uri="{FF2B5EF4-FFF2-40B4-BE49-F238E27FC236}">
                <a16:creationId xmlns:a16="http://schemas.microsoft.com/office/drawing/2014/main" id="{D3C99C10-883E-4CD9-AC47-5190411367A5}"/>
              </a:ext>
            </a:extLst>
          </p:cNvPr>
          <p:cNvSpPr>
            <a:spLocks noGrp="1"/>
          </p:cNvSpPr>
          <p:nvPr/>
        </p:nvSpPr>
        <p:spPr>
          <a:xfrm>
            <a:off x="10229850" y="3067050"/>
            <a:ext cx="266700" cy="228600"/>
          </a:xfrm>
          <a:prstGeom prst="rect">
            <a:avLst/>
          </a:prstGeom>
          <a:noFill/>
          <a:ln w="0">
            <a:noFill/>
            <a:prstDash val="solid"/>
          </a:ln>
        </p:spPr>
        <p:txBody>
          <a:bodyPr anchor="t">
            <a:normAutofit fontScale="87500" lnSpcReduction="10000"/>
          </a:bodyPr>
          <a:lstStyle/>
          <a:p>
            <a:pPr algn="l">
              <a:defRPr sz="1125" b="1">
                <a:solidFill>
                  <a:srgbClr val="3D8DFF"/>
                </a:solidFill>
                <a:latin typeface="Helvetica Neue"/>
                <a:ea typeface="Helvetica Neue"/>
                <a:cs typeface="Helvetica Neue"/>
              </a:defRPr>
            </a:pPr>
            <a:r>
              <a:rPr sz="1125" b="1">
                <a:solidFill>
                  <a:srgbClr val="3D8DFF"/>
                </a:solidFill>
                <a:latin typeface="Helvetica Neue"/>
                <a:ea typeface="Helvetica Neue"/>
                <a:cs typeface="Helvetica Neue"/>
              </a:rPr>
              <a:t>6</a:t>
            </a:r>
          </a:p>
        </p:txBody>
      </p:sp>
      <p:sp>
        <p:nvSpPr>
          <p:cNvPr id="27" name="text">
            <a:extLst>
              <a:ext uri="{FF2B5EF4-FFF2-40B4-BE49-F238E27FC236}">
                <a16:creationId xmlns:a16="http://schemas.microsoft.com/office/drawing/2014/main" id="{A479CC20-CF97-4E51-A0F5-6C651946040E}"/>
              </a:ext>
            </a:extLst>
          </p:cNvPr>
          <p:cNvSpPr>
            <a:spLocks noGrp="1"/>
          </p:cNvSpPr>
          <p:nvPr/>
        </p:nvSpPr>
        <p:spPr>
          <a:xfrm>
            <a:off x="10229850" y="3333750"/>
            <a:ext cx="1162050" cy="266700"/>
          </a:xfrm>
          <a:prstGeom prst="rect">
            <a:avLst/>
          </a:prstGeom>
          <a:noFill/>
          <a:ln w="0">
            <a:noFill/>
            <a:prstDash val="solid"/>
          </a:ln>
        </p:spPr>
        <p:txBody>
          <a:bodyPr anchor="t">
            <a:normAutofit fontScale="80516"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Propagate</a:t>
            </a:r>
          </a:p>
        </p:txBody>
      </p:sp>
      <p:sp>
        <p:nvSpPr>
          <p:cNvPr id="28" name="text">
            <a:extLst>
              <a:ext uri="{FF2B5EF4-FFF2-40B4-BE49-F238E27FC236}">
                <a16:creationId xmlns:a16="http://schemas.microsoft.com/office/drawing/2014/main" id="{0E607DDA-C19A-42BD-AD94-08EF4246B215}"/>
              </a:ext>
            </a:extLst>
          </p:cNvPr>
          <p:cNvSpPr>
            <a:spLocks noGrp="1"/>
          </p:cNvSpPr>
          <p:nvPr/>
        </p:nvSpPr>
        <p:spPr>
          <a:xfrm>
            <a:off x="10096500" y="4114800"/>
            <a:ext cx="1428750" cy="323850"/>
          </a:xfrm>
          <a:prstGeom prst="rect">
            <a:avLst/>
          </a:prstGeom>
          <a:noFill/>
          <a:ln w="0">
            <a:noFill/>
            <a:prstDash val="solid"/>
          </a:ln>
        </p:spPr>
        <p:txBody>
          <a:bodyPr anchor="t">
            <a:normAutofit/>
          </a:bodyPr>
          <a:lstStyle/>
          <a:p>
            <a:pPr algn="ctr">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Other systems</a:t>
            </a:r>
          </a:p>
        </p:txBody>
      </p:sp>
      <p:sp>
        <p:nvSpPr>
          <p:cNvPr id="29" name="text">
            <a:extLst>
              <a:ext uri="{FF2B5EF4-FFF2-40B4-BE49-F238E27FC236}">
                <a16:creationId xmlns:a16="http://schemas.microsoft.com/office/drawing/2014/main" id="{942B3BEC-D0A7-447A-A912-71B347D1EDB1}"/>
              </a:ext>
            </a:extLst>
          </p:cNvPr>
          <p:cNvSpPr>
            <a:spLocks noGrp="1"/>
          </p:cNvSpPr>
          <p:nvPr/>
        </p:nvSpPr>
        <p:spPr>
          <a:xfrm>
            <a:off x="1333500" y="5219700"/>
            <a:ext cx="9525000" cy="533400"/>
          </a:xfrm>
          <a:prstGeom prst="rect">
            <a:avLst/>
          </a:prstGeom>
          <a:noFill/>
          <a:ln w="0">
            <a:noFill/>
            <a:prstDash val="solid"/>
          </a:ln>
        </p:spPr>
        <p:txBody>
          <a:bodyPr anchor="t">
            <a:normAutofit fontScale="84595" lnSpcReduction="20000"/>
          </a:bodyPr>
          <a:lstStyle/>
          <a:p>
            <a:pPr algn="ctr">
              <a:defRPr sz="2100" b="1">
                <a:solidFill>
                  <a:srgbClr val="0B0D10"/>
                </a:solidFill>
                <a:latin typeface="Helvetica Neue"/>
                <a:ea typeface="Helvetica Neue"/>
                <a:cs typeface="Helvetica Neue"/>
              </a:defRPr>
            </a:pPr>
            <a:r>
              <a:rPr sz="2100" b="1">
                <a:solidFill>
                  <a:srgbClr val="0B0D10"/>
                </a:solidFill>
                <a:latin typeface="Helvetica Neue"/>
                <a:ea typeface="Helvetica Neue"/>
                <a:cs typeface="Helvetica Neue"/>
              </a:rPr>
              <a:t>Ask at every stage: What is the most consequential thing this data is allowed to cause?</a:t>
            </a:r>
          </a:p>
        </p:txBody>
      </p:sp>
    </p:spTree>
    <p:extLst>
      <p:ext uri="{BB962C8B-B14F-4D97-AF65-F5344CB8AC3E}">
        <p14:creationId xmlns:p14="http://schemas.microsoft.com/office/powerpoint/2010/main" val="1944909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kicker">
            <a:extLst>
              <a:ext uri="{FF2B5EF4-FFF2-40B4-BE49-F238E27FC236}">
                <a16:creationId xmlns:a16="http://schemas.microsoft.com/office/drawing/2014/main" id="{C5780AB2-8B0A-42CA-8077-F24C26950B07}"/>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INDUSTRY ANCHOR</a:t>
            </a:r>
          </a:p>
        </p:txBody>
      </p:sp>
      <p:sp>
        <p:nvSpPr>
          <p:cNvPr id="2" name="slide-title">
            <a:extLst>
              <a:ext uri="{FF2B5EF4-FFF2-40B4-BE49-F238E27FC236}">
                <a16:creationId xmlns:a16="http://schemas.microsoft.com/office/drawing/2014/main" id="{ACD4D5D0-733F-4913-B343-BD82D5E4C0F6}"/>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dirty="0">
                <a:solidFill>
                  <a:srgbClr val="0B0D10"/>
                </a:solidFill>
                <a:latin typeface="Helvetica Neue"/>
                <a:ea typeface="Helvetica Neue"/>
                <a:cs typeface="Helvetica Neue"/>
              </a:rPr>
              <a:t>LLM05:2026 expands poisoning across the </a:t>
            </a:r>
            <a:r>
              <a:rPr lang="en-US" sz="3000" b="1" dirty="0">
                <a:solidFill>
                  <a:srgbClr val="0B0D10"/>
                </a:solidFill>
                <a:latin typeface="Helvetica Neue"/>
                <a:ea typeface="Helvetica Neue"/>
                <a:cs typeface="Helvetica Neue"/>
              </a:rPr>
              <a:t>LLM</a:t>
            </a:r>
            <a:r>
              <a:rPr sz="3000" b="1" dirty="0">
                <a:solidFill>
                  <a:srgbClr val="0B0D10"/>
                </a:solidFill>
                <a:latin typeface="Helvetica Neue"/>
                <a:ea typeface="Helvetica Neue"/>
                <a:cs typeface="Helvetica Neue"/>
              </a:rPr>
              <a:t> lifecycle</a:t>
            </a:r>
          </a:p>
        </p:txBody>
      </p:sp>
      <p:sp>
        <p:nvSpPr>
          <p:cNvPr id="3" name="slide-number">
            <a:extLst>
              <a:ext uri="{FF2B5EF4-FFF2-40B4-BE49-F238E27FC236}">
                <a16:creationId xmlns:a16="http://schemas.microsoft.com/office/drawing/2014/main" id="{F8594DF2-CA41-4D2F-9CDF-8B94F3DF6511}"/>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06</a:t>
            </a:r>
          </a:p>
        </p:txBody>
      </p:sp>
      <p:sp>
        <p:nvSpPr>
          <p:cNvPr id="4" name="card">
            <a:extLst>
              <a:ext uri="{FF2B5EF4-FFF2-40B4-BE49-F238E27FC236}">
                <a16:creationId xmlns:a16="http://schemas.microsoft.com/office/drawing/2014/main" id="{92131436-FE7D-43B8-A6CE-22C347DEC30C}"/>
              </a:ext>
            </a:extLst>
          </p:cNvPr>
          <p:cNvSpPr>
            <a:spLocks noGrp="1"/>
          </p:cNvSpPr>
          <p:nvPr/>
        </p:nvSpPr>
        <p:spPr>
          <a:xfrm>
            <a:off x="400050" y="1695450"/>
            <a:ext cx="3429000" cy="1619250"/>
          </a:xfrm>
          <a:prstGeom prst="rect">
            <a:avLst/>
          </a:prstGeom>
          <a:solidFill>
            <a:srgbClr val="F1F3F5"/>
          </a:solidFill>
          <a:ln w="0">
            <a:noFill/>
            <a:prstDash val="solid"/>
          </a:ln>
        </p:spPr>
        <p:txBody>
          <a:bodyPr/>
          <a:lstStyle/>
          <a:p>
            <a:endParaRPr lang="en-US"/>
          </a:p>
        </p:txBody>
      </p:sp>
      <p:sp>
        <p:nvSpPr>
          <p:cNvPr id="5" name="accent">
            <a:extLst>
              <a:ext uri="{FF2B5EF4-FFF2-40B4-BE49-F238E27FC236}">
                <a16:creationId xmlns:a16="http://schemas.microsoft.com/office/drawing/2014/main" id="{EAF8B9F3-F29A-4D22-836D-A7565DC50A7B}"/>
              </a:ext>
            </a:extLst>
          </p:cNvPr>
          <p:cNvSpPr>
            <a:spLocks noGrp="1"/>
          </p:cNvSpPr>
          <p:nvPr/>
        </p:nvSpPr>
        <p:spPr>
          <a:xfrm>
            <a:off x="400050" y="1695450"/>
            <a:ext cx="57150" cy="1619250"/>
          </a:xfrm>
          <a:prstGeom prst="line">
            <a:avLst/>
          </a:prstGeom>
          <a:noFill/>
          <a:ln w="57150">
            <a:solidFill>
              <a:srgbClr val="3D8DFF"/>
            </a:solidFill>
            <a:prstDash val="solid"/>
          </a:ln>
        </p:spPr>
        <p:txBody>
          <a:bodyPr/>
          <a:lstStyle/>
          <a:p>
            <a:endParaRPr lang="en-US"/>
          </a:p>
        </p:txBody>
      </p:sp>
      <p:sp>
        <p:nvSpPr>
          <p:cNvPr id="6" name="card-head">
            <a:extLst>
              <a:ext uri="{FF2B5EF4-FFF2-40B4-BE49-F238E27FC236}">
                <a16:creationId xmlns:a16="http://schemas.microsoft.com/office/drawing/2014/main" id="{AC68CE14-1ADE-4E2C-B6F7-3CE2D50A90F2}"/>
              </a:ext>
            </a:extLst>
          </p:cNvPr>
          <p:cNvSpPr>
            <a:spLocks noGrp="1"/>
          </p:cNvSpPr>
          <p:nvPr/>
        </p:nvSpPr>
        <p:spPr>
          <a:xfrm>
            <a:off x="628650" y="1885950"/>
            <a:ext cx="302895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DATA</a:t>
            </a:r>
          </a:p>
        </p:txBody>
      </p:sp>
      <p:sp>
        <p:nvSpPr>
          <p:cNvPr id="7" name="card-body">
            <a:extLst>
              <a:ext uri="{FF2B5EF4-FFF2-40B4-BE49-F238E27FC236}">
                <a16:creationId xmlns:a16="http://schemas.microsoft.com/office/drawing/2014/main" id="{51BD51C0-7AE9-47C1-8617-CA4F332F54C7}"/>
              </a:ext>
            </a:extLst>
          </p:cNvPr>
          <p:cNvSpPr>
            <a:spLocks noGrp="1"/>
          </p:cNvSpPr>
          <p:nvPr/>
        </p:nvSpPr>
        <p:spPr>
          <a:xfrm>
            <a:off x="628650" y="2324100"/>
            <a:ext cx="3028950" cy="85725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Pre-training · fine-tuning · feedback</a:t>
            </a:r>
          </a:p>
        </p:txBody>
      </p:sp>
      <p:sp>
        <p:nvSpPr>
          <p:cNvPr id="8" name="card">
            <a:extLst>
              <a:ext uri="{FF2B5EF4-FFF2-40B4-BE49-F238E27FC236}">
                <a16:creationId xmlns:a16="http://schemas.microsoft.com/office/drawing/2014/main" id="{F4CB2317-9528-4E0D-BD67-4DCAC307EF9E}"/>
              </a:ext>
            </a:extLst>
          </p:cNvPr>
          <p:cNvSpPr>
            <a:spLocks noGrp="1"/>
          </p:cNvSpPr>
          <p:nvPr/>
        </p:nvSpPr>
        <p:spPr>
          <a:xfrm>
            <a:off x="4210050" y="1695450"/>
            <a:ext cx="3429000" cy="1619250"/>
          </a:xfrm>
          <a:prstGeom prst="rect">
            <a:avLst/>
          </a:prstGeom>
          <a:solidFill>
            <a:srgbClr val="F1F3F5"/>
          </a:solidFill>
          <a:ln w="0">
            <a:noFill/>
            <a:prstDash val="solid"/>
          </a:ln>
        </p:spPr>
        <p:txBody>
          <a:bodyPr/>
          <a:lstStyle/>
          <a:p>
            <a:endParaRPr lang="en-US"/>
          </a:p>
        </p:txBody>
      </p:sp>
      <p:sp>
        <p:nvSpPr>
          <p:cNvPr id="9" name="accent">
            <a:extLst>
              <a:ext uri="{FF2B5EF4-FFF2-40B4-BE49-F238E27FC236}">
                <a16:creationId xmlns:a16="http://schemas.microsoft.com/office/drawing/2014/main" id="{A0C813D7-0E3D-48D2-9383-2D318DF6A834}"/>
              </a:ext>
            </a:extLst>
          </p:cNvPr>
          <p:cNvSpPr>
            <a:spLocks noGrp="1"/>
          </p:cNvSpPr>
          <p:nvPr/>
        </p:nvSpPr>
        <p:spPr>
          <a:xfrm>
            <a:off x="4210050" y="1695450"/>
            <a:ext cx="57150" cy="1619250"/>
          </a:xfrm>
          <a:prstGeom prst="line">
            <a:avLst/>
          </a:prstGeom>
          <a:noFill/>
          <a:ln w="57150">
            <a:solidFill>
              <a:srgbClr val="3D8DFF"/>
            </a:solidFill>
            <a:prstDash val="solid"/>
          </a:ln>
        </p:spPr>
        <p:txBody>
          <a:bodyPr/>
          <a:lstStyle/>
          <a:p>
            <a:endParaRPr lang="en-US"/>
          </a:p>
        </p:txBody>
      </p:sp>
      <p:sp>
        <p:nvSpPr>
          <p:cNvPr id="10" name="card-head">
            <a:extLst>
              <a:ext uri="{FF2B5EF4-FFF2-40B4-BE49-F238E27FC236}">
                <a16:creationId xmlns:a16="http://schemas.microsoft.com/office/drawing/2014/main" id="{9E562753-512E-4AB1-887E-172D47183E9B}"/>
              </a:ext>
            </a:extLst>
          </p:cNvPr>
          <p:cNvSpPr>
            <a:spLocks noGrp="1"/>
          </p:cNvSpPr>
          <p:nvPr/>
        </p:nvSpPr>
        <p:spPr>
          <a:xfrm>
            <a:off x="4438650" y="1885950"/>
            <a:ext cx="302895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KNOWLEDGE</a:t>
            </a:r>
          </a:p>
        </p:txBody>
      </p:sp>
      <p:sp>
        <p:nvSpPr>
          <p:cNvPr id="11" name="card-body">
            <a:extLst>
              <a:ext uri="{FF2B5EF4-FFF2-40B4-BE49-F238E27FC236}">
                <a16:creationId xmlns:a16="http://schemas.microsoft.com/office/drawing/2014/main" id="{FBC9B423-657A-4DCE-9D44-87E88B1CC45C}"/>
              </a:ext>
            </a:extLst>
          </p:cNvPr>
          <p:cNvSpPr>
            <a:spLocks noGrp="1"/>
          </p:cNvSpPr>
          <p:nvPr/>
        </p:nvSpPr>
        <p:spPr>
          <a:xfrm>
            <a:off x="4438650" y="2324100"/>
            <a:ext cx="3028950" cy="85725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Embeddings · RAG · external content</a:t>
            </a:r>
          </a:p>
        </p:txBody>
      </p:sp>
      <p:sp>
        <p:nvSpPr>
          <p:cNvPr id="12" name="card">
            <a:extLst>
              <a:ext uri="{FF2B5EF4-FFF2-40B4-BE49-F238E27FC236}">
                <a16:creationId xmlns:a16="http://schemas.microsoft.com/office/drawing/2014/main" id="{25D9C813-9F4A-4007-BDBC-D051493EDDB5}"/>
              </a:ext>
            </a:extLst>
          </p:cNvPr>
          <p:cNvSpPr>
            <a:spLocks noGrp="1"/>
          </p:cNvSpPr>
          <p:nvPr/>
        </p:nvSpPr>
        <p:spPr>
          <a:xfrm>
            <a:off x="8020050" y="1695450"/>
            <a:ext cx="3429000" cy="1619250"/>
          </a:xfrm>
          <a:prstGeom prst="rect">
            <a:avLst/>
          </a:prstGeom>
          <a:solidFill>
            <a:srgbClr val="F1F3F5"/>
          </a:solidFill>
          <a:ln w="0">
            <a:noFill/>
            <a:prstDash val="solid"/>
          </a:ln>
        </p:spPr>
        <p:txBody>
          <a:bodyPr/>
          <a:lstStyle/>
          <a:p>
            <a:endParaRPr lang="en-US"/>
          </a:p>
        </p:txBody>
      </p:sp>
      <p:sp>
        <p:nvSpPr>
          <p:cNvPr id="13" name="accent">
            <a:extLst>
              <a:ext uri="{FF2B5EF4-FFF2-40B4-BE49-F238E27FC236}">
                <a16:creationId xmlns:a16="http://schemas.microsoft.com/office/drawing/2014/main" id="{542340A8-3AA7-412A-B876-45C7DCB5B675}"/>
              </a:ext>
            </a:extLst>
          </p:cNvPr>
          <p:cNvSpPr>
            <a:spLocks noGrp="1"/>
          </p:cNvSpPr>
          <p:nvPr/>
        </p:nvSpPr>
        <p:spPr>
          <a:xfrm>
            <a:off x="8020050" y="1695450"/>
            <a:ext cx="57150" cy="1619250"/>
          </a:xfrm>
          <a:prstGeom prst="line">
            <a:avLst/>
          </a:prstGeom>
          <a:noFill/>
          <a:ln w="57150">
            <a:solidFill>
              <a:srgbClr val="3D8DFF"/>
            </a:solidFill>
            <a:prstDash val="solid"/>
          </a:ln>
        </p:spPr>
        <p:txBody>
          <a:bodyPr/>
          <a:lstStyle/>
          <a:p>
            <a:endParaRPr lang="en-US"/>
          </a:p>
        </p:txBody>
      </p:sp>
      <p:sp>
        <p:nvSpPr>
          <p:cNvPr id="14" name="card-head">
            <a:extLst>
              <a:ext uri="{FF2B5EF4-FFF2-40B4-BE49-F238E27FC236}">
                <a16:creationId xmlns:a16="http://schemas.microsoft.com/office/drawing/2014/main" id="{131D7AEA-DE19-4581-AECC-8310F662C4A6}"/>
              </a:ext>
            </a:extLst>
          </p:cNvPr>
          <p:cNvSpPr>
            <a:spLocks noGrp="1"/>
          </p:cNvSpPr>
          <p:nvPr/>
        </p:nvSpPr>
        <p:spPr>
          <a:xfrm>
            <a:off x="8248650" y="1885950"/>
            <a:ext cx="302895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ARTIFACTS</a:t>
            </a:r>
          </a:p>
        </p:txBody>
      </p:sp>
      <p:sp>
        <p:nvSpPr>
          <p:cNvPr id="15" name="card-body">
            <a:extLst>
              <a:ext uri="{FF2B5EF4-FFF2-40B4-BE49-F238E27FC236}">
                <a16:creationId xmlns:a16="http://schemas.microsoft.com/office/drawing/2014/main" id="{777EA875-147A-4800-8D42-5965180AB1B0}"/>
              </a:ext>
            </a:extLst>
          </p:cNvPr>
          <p:cNvSpPr>
            <a:spLocks noGrp="1"/>
          </p:cNvSpPr>
          <p:nvPr/>
        </p:nvSpPr>
        <p:spPr>
          <a:xfrm>
            <a:off x="8248650" y="2324100"/>
            <a:ext cx="3028950" cy="85725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Weights · adapters · templates · tokenizers</a:t>
            </a:r>
          </a:p>
        </p:txBody>
      </p:sp>
      <p:sp>
        <p:nvSpPr>
          <p:cNvPr id="16" name="card">
            <a:extLst>
              <a:ext uri="{FF2B5EF4-FFF2-40B4-BE49-F238E27FC236}">
                <a16:creationId xmlns:a16="http://schemas.microsoft.com/office/drawing/2014/main" id="{813AE245-300E-4FA5-B145-5FB792E0507D}"/>
              </a:ext>
            </a:extLst>
          </p:cNvPr>
          <p:cNvSpPr>
            <a:spLocks noGrp="1"/>
          </p:cNvSpPr>
          <p:nvPr/>
        </p:nvSpPr>
        <p:spPr>
          <a:xfrm>
            <a:off x="400050" y="3695700"/>
            <a:ext cx="3429000" cy="1619250"/>
          </a:xfrm>
          <a:prstGeom prst="rect">
            <a:avLst/>
          </a:prstGeom>
          <a:solidFill>
            <a:srgbClr val="F1F3F5"/>
          </a:solidFill>
          <a:ln w="0">
            <a:noFill/>
            <a:prstDash val="solid"/>
          </a:ln>
        </p:spPr>
        <p:txBody>
          <a:bodyPr/>
          <a:lstStyle/>
          <a:p>
            <a:endParaRPr lang="en-US"/>
          </a:p>
        </p:txBody>
      </p:sp>
      <p:sp>
        <p:nvSpPr>
          <p:cNvPr id="17" name="accent">
            <a:extLst>
              <a:ext uri="{FF2B5EF4-FFF2-40B4-BE49-F238E27FC236}">
                <a16:creationId xmlns:a16="http://schemas.microsoft.com/office/drawing/2014/main" id="{B5FABDF6-9537-4B48-AFFD-E2EC29B3D7F2}"/>
              </a:ext>
            </a:extLst>
          </p:cNvPr>
          <p:cNvSpPr>
            <a:spLocks noGrp="1"/>
          </p:cNvSpPr>
          <p:nvPr/>
        </p:nvSpPr>
        <p:spPr>
          <a:xfrm>
            <a:off x="400050" y="3695700"/>
            <a:ext cx="57150" cy="1619250"/>
          </a:xfrm>
          <a:prstGeom prst="line">
            <a:avLst/>
          </a:prstGeom>
          <a:noFill/>
          <a:ln w="57150">
            <a:solidFill>
              <a:srgbClr val="3D8DFF"/>
            </a:solidFill>
            <a:prstDash val="solid"/>
          </a:ln>
        </p:spPr>
        <p:txBody>
          <a:bodyPr/>
          <a:lstStyle/>
          <a:p>
            <a:endParaRPr lang="en-US"/>
          </a:p>
        </p:txBody>
      </p:sp>
      <p:sp>
        <p:nvSpPr>
          <p:cNvPr id="18" name="card-head">
            <a:extLst>
              <a:ext uri="{FF2B5EF4-FFF2-40B4-BE49-F238E27FC236}">
                <a16:creationId xmlns:a16="http://schemas.microsoft.com/office/drawing/2014/main" id="{B43EFA9C-CB51-4AA0-BD36-BA75915E40C2}"/>
              </a:ext>
            </a:extLst>
          </p:cNvPr>
          <p:cNvSpPr>
            <a:spLocks noGrp="1"/>
          </p:cNvSpPr>
          <p:nvPr/>
        </p:nvSpPr>
        <p:spPr>
          <a:xfrm>
            <a:off x="628650" y="3886200"/>
            <a:ext cx="302895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STATE</a:t>
            </a:r>
          </a:p>
        </p:txBody>
      </p:sp>
      <p:sp>
        <p:nvSpPr>
          <p:cNvPr id="19" name="card-body">
            <a:extLst>
              <a:ext uri="{FF2B5EF4-FFF2-40B4-BE49-F238E27FC236}">
                <a16:creationId xmlns:a16="http://schemas.microsoft.com/office/drawing/2014/main" id="{C08FF094-97A8-42E8-A0CE-E5C490C19965}"/>
              </a:ext>
            </a:extLst>
          </p:cNvPr>
          <p:cNvSpPr>
            <a:spLocks noGrp="1"/>
          </p:cNvSpPr>
          <p:nvPr/>
        </p:nvSpPr>
        <p:spPr>
          <a:xfrm>
            <a:off x="628650" y="4324350"/>
            <a:ext cx="3028950" cy="85725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Persistent memory · shared context</a:t>
            </a:r>
          </a:p>
        </p:txBody>
      </p:sp>
      <p:sp>
        <p:nvSpPr>
          <p:cNvPr id="20" name="card">
            <a:extLst>
              <a:ext uri="{FF2B5EF4-FFF2-40B4-BE49-F238E27FC236}">
                <a16:creationId xmlns:a16="http://schemas.microsoft.com/office/drawing/2014/main" id="{0A6F127D-D9D3-4654-A807-BF1BB5EB394D}"/>
              </a:ext>
            </a:extLst>
          </p:cNvPr>
          <p:cNvSpPr>
            <a:spLocks noGrp="1"/>
          </p:cNvSpPr>
          <p:nvPr/>
        </p:nvSpPr>
        <p:spPr>
          <a:xfrm>
            <a:off x="4210050" y="3695700"/>
            <a:ext cx="3429000" cy="1619250"/>
          </a:xfrm>
          <a:prstGeom prst="rect">
            <a:avLst/>
          </a:prstGeom>
          <a:solidFill>
            <a:srgbClr val="F1F3F5"/>
          </a:solidFill>
          <a:ln w="0">
            <a:noFill/>
            <a:prstDash val="solid"/>
          </a:ln>
        </p:spPr>
        <p:txBody>
          <a:bodyPr/>
          <a:lstStyle/>
          <a:p>
            <a:endParaRPr lang="en-US"/>
          </a:p>
        </p:txBody>
      </p:sp>
      <p:sp>
        <p:nvSpPr>
          <p:cNvPr id="21" name="accent">
            <a:extLst>
              <a:ext uri="{FF2B5EF4-FFF2-40B4-BE49-F238E27FC236}">
                <a16:creationId xmlns:a16="http://schemas.microsoft.com/office/drawing/2014/main" id="{70D418F7-6ED7-456C-A26F-518B146E51A7}"/>
              </a:ext>
            </a:extLst>
          </p:cNvPr>
          <p:cNvSpPr>
            <a:spLocks noGrp="1"/>
          </p:cNvSpPr>
          <p:nvPr/>
        </p:nvSpPr>
        <p:spPr>
          <a:xfrm>
            <a:off x="4210050" y="3695700"/>
            <a:ext cx="57150" cy="1619250"/>
          </a:xfrm>
          <a:prstGeom prst="line">
            <a:avLst/>
          </a:prstGeom>
          <a:noFill/>
          <a:ln w="57150">
            <a:solidFill>
              <a:srgbClr val="3D8DFF"/>
            </a:solidFill>
            <a:prstDash val="solid"/>
          </a:ln>
        </p:spPr>
        <p:txBody>
          <a:bodyPr/>
          <a:lstStyle/>
          <a:p>
            <a:endParaRPr lang="en-US"/>
          </a:p>
        </p:txBody>
      </p:sp>
      <p:sp>
        <p:nvSpPr>
          <p:cNvPr id="22" name="card-head">
            <a:extLst>
              <a:ext uri="{FF2B5EF4-FFF2-40B4-BE49-F238E27FC236}">
                <a16:creationId xmlns:a16="http://schemas.microsoft.com/office/drawing/2014/main" id="{8AF60150-4C74-48F2-B3B5-B64BD2FAECCC}"/>
              </a:ext>
            </a:extLst>
          </p:cNvPr>
          <p:cNvSpPr>
            <a:spLocks noGrp="1"/>
          </p:cNvSpPr>
          <p:nvPr/>
        </p:nvSpPr>
        <p:spPr>
          <a:xfrm>
            <a:off x="4438650" y="3886200"/>
            <a:ext cx="302895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SYSTEMS</a:t>
            </a:r>
          </a:p>
        </p:txBody>
      </p:sp>
      <p:sp>
        <p:nvSpPr>
          <p:cNvPr id="23" name="card-body">
            <a:extLst>
              <a:ext uri="{FF2B5EF4-FFF2-40B4-BE49-F238E27FC236}">
                <a16:creationId xmlns:a16="http://schemas.microsoft.com/office/drawing/2014/main" id="{0359341C-A149-4213-9A66-3E07F703F852}"/>
              </a:ext>
            </a:extLst>
          </p:cNvPr>
          <p:cNvSpPr>
            <a:spLocks noGrp="1"/>
          </p:cNvSpPr>
          <p:nvPr/>
        </p:nvSpPr>
        <p:spPr>
          <a:xfrm>
            <a:off x="4438650" y="4324350"/>
            <a:ext cx="3028950" cy="85725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Agents · tools · cross-system propagation</a:t>
            </a:r>
          </a:p>
        </p:txBody>
      </p:sp>
      <p:sp>
        <p:nvSpPr>
          <p:cNvPr id="24" name="card">
            <a:extLst>
              <a:ext uri="{FF2B5EF4-FFF2-40B4-BE49-F238E27FC236}">
                <a16:creationId xmlns:a16="http://schemas.microsoft.com/office/drawing/2014/main" id="{51203B9F-F698-42FB-8052-8E956303AC2F}"/>
              </a:ext>
            </a:extLst>
          </p:cNvPr>
          <p:cNvSpPr>
            <a:spLocks noGrp="1"/>
          </p:cNvSpPr>
          <p:nvPr/>
        </p:nvSpPr>
        <p:spPr>
          <a:xfrm>
            <a:off x="8020050" y="3695700"/>
            <a:ext cx="3429000" cy="1619250"/>
          </a:xfrm>
          <a:prstGeom prst="rect">
            <a:avLst/>
          </a:prstGeom>
          <a:solidFill>
            <a:srgbClr val="F1F3F5"/>
          </a:solidFill>
          <a:ln w="0">
            <a:noFill/>
            <a:prstDash val="solid"/>
          </a:ln>
        </p:spPr>
        <p:txBody>
          <a:bodyPr/>
          <a:lstStyle/>
          <a:p>
            <a:endParaRPr lang="en-US"/>
          </a:p>
        </p:txBody>
      </p:sp>
      <p:sp>
        <p:nvSpPr>
          <p:cNvPr id="25" name="accent">
            <a:extLst>
              <a:ext uri="{FF2B5EF4-FFF2-40B4-BE49-F238E27FC236}">
                <a16:creationId xmlns:a16="http://schemas.microsoft.com/office/drawing/2014/main" id="{D067431B-C3A5-44D3-BC48-E64F6732465E}"/>
              </a:ext>
            </a:extLst>
          </p:cNvPr>
          <p:cNvSpPr>
            <a:spLocks noGrp="1"/>
          </p:cNvSpPr>
          <p:nvPr/>
        </p:nvSpPr>
        <p:spPr>
          <a:xfrm>
            <a:off x="8020050" y="3695700"/>
            <a:ext cx="57150" cy="1619250"/>
          </a:xfrm>
          <a:prstGeom prst="line">
            <a:avLst/>
          </a:prstGeom>
          <a:noFill/>
          <a:ln w="57150">
            <a:solidFill>
              <a:srgbClr val="D94B4B"/>
            </a:solidFill>
            <a:prstDash val="solid"/>
          </a:ln>
        </p:spPr>
        <p:txBody>
          <a:bodyPr/>
          <a:lstStyle/>
          <a:p>
            <a:endParaRPr lang="en-US"/>
          </a:p>
        </p:txBody>
      </p:sp>
      <p:sp>
        <p:nvSpPr>
          <p:cNvPr id="26" name="card-head">
            <a:extLst>
              <a:ext uri="{FF2B5EF4-FFF2-40B4-BE49-F238E27FC236}">
                <a16:creationId xmlns:a16="http://schemas.microsoft.com/office/drawing/2014/main" id="{9EFF97F1-7A7B-493B-B741-C559A2878DE8}"/>
              </a:ext>
            </a:extLst>
          </p:cNvPr>
          <p:cNvSpPr>
            <a:spLocks noGrp="1"/>
          </p:cNvSpPr>
          <p:nvPr/>
        </p:nvSpPr>
        <p:spPr>
          <a:xfrm>
            <a:off x="8248650" y="3886200"/>
            <a:ext cx="302895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PROCESS</a:t>
            </a:r>
          </a:p>
        </p:txBody>
      </p:sp>
      <p:sp>
        <p:nvSpPr>
          <p:cNvPr id="27" name="card-body">
            <a:extLst>
              <a:ext uri="{FF2B5EF4-FFF2-40B4-BE49-F238E27FC236}">
                <a16:creationId xmlns:a16="http://schemas.microsoft.com/office/drawing/2014/main" id="{92E24318-56AA-4223-A781-C2995ED0DBD2}"/>
              </a:ext>
            </a:extLst>
          </p:cNvPr>
          <p:cNvSpPr>
            <a:spLocks noGrp="1"/>
          </p:cNvSpPr>
          <p:nvPr/>
        </p:nvSpPr>
        <p:spPr>
          <a:xfrm>
            <a:off x="8248650" y="4324350"/>
            <a:ext cx="3028950" cy="85725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Intentional attacks · unsafe corruption</a:t>
            </a:r>
          </a:p>
        </p:txBody>
      </p:sp>
    </p:spTree>
    <p:extLst>
      <p:ext uri="{BB962C8B-B14F-4D97-AF65-F5344CB8AC3E}">
        <p14:creationId xmlns:p14="http://schemas.microsoft.com/office/powerpoint/2010/main" val="1674397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kicker">
            <a:extLst>
              <a:ext uri="{FF2B5EF4-FFF2-40B4-BE49-F238E27FC236}">
                <a16:creationId xmlns:a16="http://schemas.microsoft.com/office/drawing/2014/main" id="{3FB40996-D4B5-49ED-AF31-BA5C7BF44C83}"/>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ESSENTIAL DISTINCTIONS</a:t>
            </a:r>
          </a:p>
        </p:txBody>
      </p:sp>
      <p:sp>
        <p:nvSpPr>
          <p:cNvPr id="2" name="slide-title">
            <a:extLst>
              <a:ext uri="{FF2B5EF4-FFF2-40B4-BE49-F238E27FC236}">
                <a16:creationId xmlns:a16="http://schemas.microsoft.com/office/drawing/2014/main" id="{3F5EA997-8E07-49B8-BE65-9A5CB24A2136}"/>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Not every wrong answer is the same failure</a:t>
            </a:r>
          </a:p>
        </p:txBody>
      </p:sp>
      <p:sp>
        <p:nvSpPr>
          <p:cNvPr id="3" name="slide-number">
            <a:extLst>
              <a:ext uri="{FF2B5EF4-FFF2-40B4-BE49-F238E27FC236}">
                <a16:creationId xmlns:a16="http://schemas.microsoft.com/office/drawing/2014/main" id="{D92194CF-4DE9-43F7-9645-73C1A4432FCB}"/>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07</a:t>
            </a:r>
          </a:p>
        </p:txBody>
      </p:sp>
      <p:graphicFrame>
        <p:nvGraphicFramePr>
          <p:cNvPr id="8" name="Table 7"/>
          <p:cNvGraphicFramePr/>
          <p:nvPr/>
        </p:nvGraphicFramePr>
        <p:xfrm>
          <a:off x="400050" y="1428750"/>
          <a:ext cx="11391900" cy="4495800"/>
        </p:xfrm>
        <a:graphic>
          <a:graphicData uri="http://schemas.openxmlformats.org/drawingml/2006/table">
            <a:tbl>
              <a:tblPr firstRow="1" bandRow="1"/>
              <a:tblGrid>
                <a:gridCol w="2381250">
                  <a:extLst>
                    <a:ext uri="{9D8B030D-6E8A-4147-A177-3AD203B41FA5}">
                      <a16:colId xmlns:a16="http://schemas.microsoft.com/office/drawing/2014/main" val="20000"/>
                    </a:ext>
                  </a:extLst>
                </a:gridCol>
                <a:gridCol w="6191250">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tblGrid>
              <a:tr h="561975">
                <a:tc>
                  <a:txBody>
                    <a:bodyPr/>
                    <a:lstStyle/>
                    <a:p>
                      <a:r>
                        <a:rPr sz="1200" b="1">
                          <a:solidFill>
                            <a:srgbClr val="FFFFFF"/>
                          </a:solidFill>
                          <a:latin typeface="Helvetica Neue"/>
                          <a:ea typeface="Helvetica Neue"/>
                          <a:cs typeface="Helvetica Neue"/>
                        </a:rPr>
                        <a:t>CONDITION</a:t>
                      </a:r>
                    </a:p>
                  </a:txBody>
                  <a:tcPr>
                    <a:solidFill>
                      <a:srgbClr val="0B0D10"/>
                    </a:solidFill>
                  </a:tcPr>
                </a:tc>
                <a:tc>
                  <a:txBody>
                    <a:bodyPr/>
                    <a:lstStyle/>
                    <a:p>
                      <a:r>
                        <a:rPr sz="1200" b="1">
                          <a:solidFill>
                            <a:srgbClr val="FFFFFF"/>
                          </a:solidFill>
                          <a:latin typeface="Helvetica Neue"/>
                          <a:ea typeface="Helvetica Neue"/>
                          <a:cs typeface="Helvetica Neue"/>
                        </a:rPr>
                        <a:t>WHAT HAPPENED</a:t>
                      </a:r>
                    </a:p>
                  </a:txBody>
                  <a:tcPr>
                    <a:solidFill>
                      <a:srgbClr val="0B0D10"/>
                    </a:solidFill>
                  </a:tcPr>
                </a:tc>
                <a:tc>
                  <a:txBody>
                    <a:bodyPr/>
                    <a:lstStyle/>
                    <a:p>
                      <a:r>
                        <a:rPr sz="1200" b="1">
                          <a:solidFill>
                            <a:srgbClr val="FFFFFF"/>
                          </a:solidFill>
                          <a:latin typeface="Helvetica Neue"/>
                          <a:ea typeface="Helvetica Neue"/>
                          <a:cs typeface="Helvetica Neue"/>
                        </a:rPr>
                        <a:t>PRIMARY CONCERN</a:t>
                      </a:r>
                    </a:p>
                  </a:txBody>
                  <a:tcPr>
                    <a:solidFill>
                      <a:srgbClr val="0B0D10"/>
                    </a:solidFill>
                  </a:tcPr>
                </a:tc>
                <a:extLst>
                  <a:ext uri="{0D108BD9-81ED-4DB2-BD59-A6C34878D82A}">
                    <a16:rowId xmlns:a16="http://schemas.microsoft.com/office/drawing/2014/main" val="10000"/>
                  </a:ext>
                </a:extLst>
              </a:tr>
              <a:tr h="561975">
                <a:tc>
                  <a:txBody>
                    <a:bodyPr/>
                    <a:lstStyle/>
                    <a:p>
                      <a:r>
                        <a:rPr sz="1200" b="1">
                          <a:solidFill>
                            <a:srgbClr val="0B0D10"/>
                          </a:solidFill>
                          <a:latin typeface="Helvetica Neue"/>
                          <a:ea typeface="Helvetica Neue"/>
                          <a:cs typeface="Helvetica Neue"/>
                        </a:rPr>
                        <a:t>Data error</a:t>
                      </a:r>
                    </a:p>
                  </a:txBody>
                  <a:tcPr/>
                </a:tc>
                <a:tc>
                  <a:txBody>
                    <a:bodyPr/>
                    <a:lstStyle/>
                    <a:p>
                      <a:r>
                        <a:rPr sz="1200" b="0">
                          <a:solidFill>
                            <a:srgbClr val="515862"/>
                          </a:solidFill>
                          <a:latin typeface="Helvetica Neue"/>
                          <a:ea typeface="Helvetica Neue"/>
                          <a:cs typeface="Helvetica Neue"/>
                        </a:rPr>
                        <a:t>Incorrect through ordinary mistake</a:t>
                      </a:r>
                    </a:p>
                  </a:txBody>
                  <a:tcPr/>
                </a:tc>
                <a:tc>
                  <a:txBody>
                    <a:bodyPr/>
                    <a:lstStyle/>
                    <a:p>
                      <a:r>
                        <a:rPr sz="1200" b="0">
                          <a:solidFill>
                            <a:srgbClr val="515862"/>
                          </a:solidFill>
                          <a:latin typeface="Helvetica Neue"/>
                          <a:ea typeface="Helvetica Neue"/>
                          <a:cs typeface="Helvetica Neue"/>
                        </a:rPr>
                        <a:t>Quality</a:t>
                      </a:r>
                    </a:p>
                  </a:txBody>
                  <a:tcPr/>
                </a:tc>
                <a:extLst>
                  <a:ext uri="{0D108BD9-81ED-4DB2-BD59-A6C34878D82A}">
                    <a16:rowId xmlns:a16="http://schemas.microsoft.com/office/drawing/2014/main" val="10001"/>
                  </a:ext>
                </a:extLst>
              </a:tr>
              <a:tr h="561975">
                <a:tc>
                  <a:txBody>
                    <a:bodyPr/>
                    <a:lstStyle/>
                    <a:p>
                      <a:r>
                        <a:rPr sz="1200" b="1">
                          <a:solidFill>
                            <a:srgbClr val="0B0D10"/>
                          </a:solidFill>
                          <a:latin typeface="Helvetica Neue"/>
                          <a:ea typeface="Helvetica Neue"/>
                          <a:cs typeface="Helvetica Neue"/>
                        </a:rPr>
                        <a:t>Stale data</a:t>
                      </a:r>
                    </a:p>
                  </a:txBody>
                  <a:tcPr/>
                </a:tc>
                <a:tc>
                  <a:txBody>
                    <a:bodyPr/>
                    <a:lstStyle/>
                    <a:p>
                      <a:r>
                        <a:rPr sz="1200" b="0">
                          <a:solidFill>
                            <a:srgbClr val="515862"/>
                          </a:solidFill>
                          <a:latin typeface="Helvetica Neue"/>
                          <a:ea typeface="Helvetica Neue"/>
                          <a:cs typeface="Helvetica Neue"/>
                        </a:rPr>
                        <a:t>Once correct; no longer valid</a:t>
                      </a:r>
                    </a:p>
                  </a:txBody>
                  <a:tcPr/>
                </a:tc>
                <a:tc>
                  <a:txBody>
                    <a:bodyPr/>
                    <a:lstStyle/>
                    <a:p>
                      <a:r>
                        <a:rPr sz="1200" b="0">
                          <a:solidFill>
                            <a:srgbClr val="515862"/>
                          </a:solidFill>
                          <a:latin typeface="Helvetica Neue"/>
                          <a:ea typeface="Helvetica Neue"/>
                          <a:cs typeface="Helvetica Neue"/>
                        </a:rPr>
                        <a:t>Lifecycle</a:t>
                      </a:r>
                    </a:p>
                  </a:txBody>
                  <a:tcPr/>
                </a:tc>
                <a:extLst>
                  <a:ext uri="{0D108BD9-81ED-4DB2-BD59-A6C34878D82A}">
                    <a16:rowId xmlns:a16="http://schemas.microsoft.com/office/drawing/2014/main" val="10002"/>
                  </a:ext>
                </a:extLst>
              </a:tr>
              <a:tr h="561975">
                <a:tc>
                  <a:txBody>
                    <a:bodyPr/>
                    <a:lstStyle/>
                    <a:p>
                      <a:r>
                        <a:rPr sz="1200" b="1">
                          <a:solidFill>
                            <a:srgbClr val="0B0D10"/>
                          </a:solidFill>
                          <a:latin typeface="Helvetica Neue"/>
                          <a:ea typeface="Helvetica Neue"/>
                          <a:cs typeface="Helvetica Neue"/>
                        </a:rPr>
                        <a:t>Contamination</a:t>
                      </a:r>
                    </a:p>
                  </a:txBody>
                  <a:tcPr/>
                </a:tc>
                <a:tc>
                  <a:txBody>
                    <a:bodyPr/>
                    <a:lstStyle/>
                    <a:p>
                      <a:r>
                        <a:rPr sz="1200" b="0">
                          <a:solidFill>
                            <a:srgbClr val="515862"/>
                          </a:solidFill>
                          <a:latin typeface="Helvetica Neue"/>
                          <a:ea typeface="Helvetica Neue"/>
                          <a:cs typeface="Helvetica Neue"/>
                        </a:rPr>
                        <a:t>Data crossed an inappropriate boundary</a:t>
                      </a:r>
                    </a:p>
                  </a:txBody>
                  <a:tcPr/>
                </a:tc>
                <a:tc>
                  <a:txBody>
                    <a:bodyPr/>
                    <a:lstStyle/>
                    <a:p>
                      <a:r>
                        <a:rPr sz="1200" b="0">
                          <a:solidFill>
                            <a:srgbClr val="515862"/>
                          </a:solidFill>
                          <a:latin typeface="Helvetica Neue"/>
                          <a:ea typeface="Helvetica Neue"/>
                          <a:cs typeface="Helvetica Neue"/>
                        </a:rPr>
                        <a:t>Integrity</a:t>
                      </a:r>
                    </a:p>
                  </a:txBody>
                  <a:tcPr/>
                </a:tc>
                <a:extLst>
                  <a:ext uri="{0D108BD9-81ED-4DB2-BD59-A6C34878D82A}">
                    <a16:rowId xmlns:a16="http://schemas.microsoft.com/office/drawing/2014/main" val="10003"/>
                  </a:ext>
                </a:extLst>
              </a:tr>
              <a:tr h="561975">
                <a:tc>
                  <a:txBody>
                    <a:bodyPr/>
                    <a:lstStyle/>
                    <a:p>
                      <a:r>
                        <a:rPr sz="1200" b="1">
                          <a:solidFill>
                            <a:srgbClr val="0B0D10"/>
                          </a:solidFill>
                          <a:latin typeface="Helvetica Neue"/>
                          <a:ea typeface="Helvetica Neue"/>
                          <a:cs typeface="Helvetica Neue"/>
                        </a:rPr>
                        <a:t>Poisoning</a:t>
                      </a:r>
                    </a:p>
                  </a:txBody>
                  <a:tcPr/>
                </a:tc>
                <a:tc>
                  <a:txBody>
                    <a:bodyPr/>
                    <a:lstStyle/>
                    <a:p>
                      <a:r>
                        <a:rPr sz="1200" b="0">
                          <a:solidFill>
                            <a:srgbClr val="515862"/>
                          </a:solidFill>
                          <a:latin typeface="Helvetica Neue"/>
                          <a:ea typeface="Helvetica Neue"/>
                          <a:cs typeface="Helvetica Neue"/>
                        </a:rPr>
                        <a:t>Manipulation or unsafe corruption changes behavior</a:t>
                      </a:r>
                    </a:p>
                  </a:txBody>
                  <a:tcPr/>
                </a:tc>
                <a:tc>
                  <a:txBody>
                    <a:bodyPr/>
                    <a:lstStyle/>
                    <a:p>
                      <a:r>
                        <a:rPr sz="1200" b="0">
                          <a:solidFill>
                            <a:srgbClr val="515862"/>
                          </a:solidFill>
                          <a:latin typeface="Helvetica Neue"/>
                          <a:ea typeface="Helvetica Neue"/>
                          <a:cs typeface="Helvetica Neue"/>
                        </a:rPr>
                        <a:t>Security</a:t>
                      </a:r>
                    </a:p>
                  </a:txBody>
                  <a:tcPr/>
                </a:tc>
                <a:extLst>
                  <a:ext uri="{0D108BD9-81ED-4DB2-BD59-A6C34878D82A}">
                    <a16:rowId xmlns:a16="http://schemas.microsoft.com/office/drawing/2014/main" val="10004"/>
                  </a:ext>
                </a:extLst>
              </a:tr>
              <a:tr h="561975">
                <a:tc>
                  <a:txBody>
                    <a:bodyPr/>
                    <a:lstStyle/>
                    <a:p>
                      <a:r>
                        <a:rPr sz="1200" b="1">
                          <a:solidFill>
                            <a:srgbClr val="0B0D10"/>
                          </a:solidFill>
                          <a:latin typeface="Helvetica Neue"/>
                          <a:ea typeface="Helvetica Neue"/>
                          <a:cs typeface="Helvetica Neue"/>
                        </a:rPr>
                        <a:t>Prompt injection</a:t>
                      </a:r>
                    </a:p>
                  </a:txBody>
                  <a:tcPr/>
                </a:tc>
                <a:tc>
                  <a:txBody>
                    <a:bodyPr/>
                    <a:lstStyle/>
                    <a:p>
                      <a:r>
                        <a:rPr sz="1200" b="0">
                          <a:solidFill>
                            <a:srgbClr val="515862"/>
                          </a:solidFill>
                          <a:latin typeface="Helvetica Neue"/>
                          <a:ea typeface="Helvetica Neue"/>
                          <a:cs typeface="Helvetica Neue"/>
                        </a:rPr>
                        <a:t>Content is interpreted as instruction</a:t>
                      </a:r>
                    </a:p>
                  </a:txBody>
                  <a:tcPr/>
                </a:tc>
                <a:tc>
                  <a:txBody>
                    <a:bodyPr/>
                    <a:lstStyle/>
                    <a:p>
                      <a:r>
                        <a:rPr sz="1200" b="0">
                          <a:solidFill>
                            <a:srgbClr val="515862"/>
                          </a:solidFill>
                          <a:latin typeface="Helvetica Neue"/>
                          <a:ea typeface="Helvetica Neue"/>
                          <a:cs typeface="Helvetica Neue"/>
                        </a:rPr>
                        <a:t>Control boundary</a:t>
                      </a:r>
                    </a:p>
                  </a:txBody>
                  <a:tcPr/>
                </a:tc>
                <a:extLst>
                  <a:ext uri="{0D108BD9-81ED-4DB2-BD59-A6C34878D82A}">
                    <a16:rowId xmlns:a16="http://schemas.microsoft.com/office/drawing/2014/main" val="10005"/>
                  </a:ext>
                </a:extLst>
              </a:tr>
              <a:tr h="561975">
                <a:tc>
                  <a:txBody>
                    <a:bodyPr/>
                    <a:lstStyle/>
                    <a:p>
                      <a:r>
                        <a:rPr sz="1200" b="1">
                          <a:solidFill>
                            <a:srgbClr val="0B0D10"/>
                          </a:solidFill>
                          <a:latin typeface="Helvetica Neue"/>
                          <a:ea typeface="Helvetica Neue"/>
                          <a:cs typeface="Helvetica Neue"/>
                        </a:rPr>
                        <a:t>Hallucination</a:t>
                      </a:r>
                    </a:p>
                  </a:txBody>
                  <a:tcPr/>
                </a:tc>
                <a:tc>
                  <a:txBody>
                    <a:bodyPr/>
                    <a:lstStyle/>
                    <a:p>
                      <a:r>
                        <a:rPr sz="1200" b="0">
                          <a:solidFill>
                            <a:srgbClr val="515862"/>
                          </a:solidFill>
                          <a:latin typeface="Helvetica Neue"/>
                          <a:ea typeface="Helvetica Neue"/>
                          <a:cs typeface="Helvetica Neue"/>
                        </a:rPr>
                        <a:t>Unsupported output without poisoned evidence</a:t>
                      </a:r>
                    </a:p>
                  </a:txBody>
                  <a:tcPr/>
                </a:tc>
                <a:tc>
                  <a:txBody>
                    <a:bodyPr/>
                    <a:lstStyle/>
                    <a:p>
                      <a:r>
                        <a:rPr sz="1200" b="0">
                          <a:solidFill>
                            <a:srgbClr val="515862"/>
                          </a:solidFill>
                          <a:latin typeface="Helvetica Neue"/>
                          <a:ea typeface="Helvetica Neue"/>
                          <a:cs typeface="Helvetica Neue"/>
                        </a:rPr>
                        <a:t>Reliability</a:t>
                      </a:r>
                    </a:p>
                  </a:txBody>
                  <a:tcPr/>
                </a:tc>
                <a:extLst>
                  <a:ext uri="{0D108BD9-81ED-4DB2-BD59-A6C34878D82A}">
                    <a16:rowId xmlns:a16="http://schemas.microsoft.com/office/drawing/2014/main" val="10006"/>
                  </a:ext>
                </a:extLst>
              </a:tr>
              <a:tr h="561975">
                <a:tc>
                  <a:txBody>
                    <a:bodyPr/>
                    <a:lstStyle/>
                    <a:p>
                      <a:r>
                        <a:rPr sz="1200" b="1">
                          <a:solidFill>
                            <a:srgbClr val="0B0D10"/>
                          </a:solidFill>
                          <a:latin typeface="Helvetica Neue"/>
                          <a:ea typeface="Helvetica Neue"/>
                          <a:cs typeface="Helvetica Neue"/>
                        </a:rPr>
                        <a:t>Drift</a:t>
                      </a:r>
                    </a:p>
                  </a:txBody>
                  <a:tcPr/>
                </a:tc>
                <a:tc>
                  <a:txBody>
                    <a:bodyPr/>
                    <a:lstStyle/>
                    <a:p>
                      <a:r>
                        <a:rPr sz="1200" b="0">
                          <a:solidFill>
                            <a:srgbClr val="515862"/>
                          </a:solidFill>
                          <a:latin typeface="Helvetica Neue"/>
                          <a:ea typeface="Helvetica Neue"/>
                          <a:cs typeface="Helvetica Neue"/>
                        </a:rPr>
                        <a:t>Inputs or behavior change over time</a:t>
                      </a:r>
                    </a:p>
                  </a:txBody>
                  <a:tcPr/>
                </a:tc>
                <a:tc>
                  <a:txBody>
                    <a:bodyPr/>
                    <a:lstStyle/>
                    <a:p>
                      <a:r>
                        <a:rPr sz="1200" b="0">
                          <a:solidFill>
                            <a:srgbClr val="515862"/>
                          </a:solidFill>
                          <a:latin typeface="Helvetica Neue"/>
                          <a:ea typeface="Helvetica Neue"/>
                          <a:cs typeface="Helvetica Neue"/>
                        </a:rPr>
                        <a:t>Operations</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26507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icker">
            <a:extLst>
              <a:ext uri="{FF2B5EF4-FFF2-40B4-BE49-F238E27FC236}">
                <a16:creationId xmlns:a16="http://schemas.microsoft.com/office/drawing/2014/main" id="{8D7C4160-BB6F-4A0D-912E-3E8B2DBC1AB9}"/>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TRUST IS MULTIDIMENSIONAL</a:t>
            </a:r>
          </a:p>
        </p:txBody>
      </p:sp>
      <p:sp>
        <p:nvSpPr>
          <p:cNvPr id="2" name="slide-title">
            <a:extLst>
              <a:ext uri="{FF2B5EF4-FFF2-40B4-BE49-F238E27FC236}">
                <a16:creationId xmlns:a16="http://schemas.microsoft.com/office/drawing/2014/main" id="{C596B32B-B896-4148-AE74-D7176C44EEDC}"/>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Authenticity does not establish authority</a:t>
            </a:r>
          </a:p>
        </p:txBody>
      </p:sp>
      <p:sp>
        <p:nvSpPr>
          <p:cNvPr id="3" name="slide-number">
            <a:extLst>
              <a:ext uri="{FF2B5EF4-FFF2-40B4-BE49-F238E27FC236}">
                <a16:creationId xmlns:a16="http://schemas.microsoft.com/office/drawing/2014/main" id="{2F82F9C4-2658-4F53-BA53-3AF5040C972B}"/>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08</a:t>
            </a:r>
          </a:p>
        </p:txBody>
      </p:sp>
      <p:sp>
        <p:nvSpPr>
          <p:cNvPr id="4" name="text">
            <a:extLst>
              <a:ext uri="{FF2B5EF4-FFF2-40B4-BE49-F238E27FC236}">
                <a16:creationId xmlns:a16="http://schemas.microsoft.com/office/drawing/2014/main" id="{5A25F368-C6FB-4C82-BB4F-CA7702A8C0E7}"/>
              </a:ext>
            </a:extLst>
          </p:cNvPr>
          <p:cNvSpPr>
            <a:spLocks noGrp="1"/>
          </p:cNvSpPr>
          <p:nvPr/>
        </p:nvSpPr>
        <p:spPr>
          <a:xfrm>
            <a:off x="400050" y="1504950"/>
            <a:ext cx="2381250" cy="266700"/>
          </a:xfrm>
          <a:prstGeom prst="rect">
            <a:avLst/>
          </a:prstGeom>
          <a:noFill/>
          <a:ln w="0">
            <a:noFill/>
            <a:prstDash val="solid"/>
          </a:ln>
        </p:spPr>
        <p:txBody>
          <a:bodyPr anchor="t">
            <a:normAutofit fontScale="85185"/>
          </a:bodyPr>
          <a:lstStyle/>
          <a:p>
            <a:pPr algn="l">
              <a:defRPr sz="1350" b="1">
                <a:solidFill>
                  <a:srgbClr val="3D8DFF"/>
                </a:solidFill>
                <a:latin typeface="Helvetica Neue"/>
                <a:ea typeface="Helvetica Neue"/>
                <a:cs typeface="Helvetica Neue"/>
              </a:defRPr>
            </a:pPr>
            <a:r>
              <a:rPr sz="1350" b="1">
                <a:solidFill>
                  <a:srgbClr val="3D8DFF"/>
                </a:solidFill>
                <a:latin typeface="Helvetica Neue"/>
                <a:ea typeface="Helvetica Neue"/>
                <a:cs typeface="Helvetica Neue"/>
              </a:rPr>
              <a:t>AUTHENTICITY</a:t>
            </a:r>
          </a:p>
        </p:txBody>
      </p:sp>
      <p:sp>
        <p:nvSpPr>
          <p:cNvPr id="5" name="text">
            <a:extLst>
              <a:ext uri="{FF2B5EF4-FFF2-40B4-BE49-F238E27FC236}">
                <a16:creationId xmlns:a16="http://schemas.microsoft.com/office/drawing/2014/main" id="{2EE8F724-D063-4D69-A211-7D481D0BC54F}"/>
              </a:ext>
            </a:extLst>
          </p:cNvPr>
          <p:cNvSpPr>
            <a:spLocks noGrp="1"/>
          </p:cNvSpPr>
          <p:nvPr/>
        </p:nvSpPr>
        <p:spPr>
          <a:xfrm>
            <a:off x="400050" y="1866900"/>
            <a:ext cx="4953000" cy="571500"/>
          </a:xfrm>
          <a:prstGeom prst="rect">
            <a:avLst/>
          </a:prstGeom>
          <a:noFill/>
          <a:ln w="0">
            <a:noFill/>
            <a:prstDash val="solid"/>
          </a:ln>
        </p:spPr>
        <p:txBody>
          <a:bodyPr anchor="t">
            <a:normAutofit/>
          </a:bodyPr>
          <a:lstStyle/>
          <a:p>
            <a:pPr algn="l">
              <a:defRPr sz="1575" b="0">
                <a:solidFill>
                  <a:srgbClr val="0B0D10"/>
                </a:solidFill>
                <a:latin typeface="Helvetica Neue"/>
                <a:ea typeface="Helvetica Neue"/>
                <a:cs typeface="Helvetica Neue"/>
              </a:defRPr>
            </a:pPr>
            <a:r>
              <a:rPr sz="1575" b="0">
                <a:solidFill>
                  <a:srgbClr val="0B0D10"/>
                </a:solidFill>
                <a:latin typeface="Helvetica Neue"/>
                <a:ea typeface="Helvetica Neue"/>
                <a:cs typeface="Helvetica Neue"/>
              </a:rPr>
              <a:t>Did it come from the claimed source?</a:t>
            </a:r>
          </a:p>
        </p:txBody>
      </p:sp>
      <p:sp>
        <p:nvSpPr>
          <p:cNvPr id="6" name="line">
            <a:extLst>
              <a:ext uri="{FF2B5EF4-FFF2-40B4-BE49-F238E27FC236}">
                <a16:creationId xmlns:a16="http://schemas.microsoft.com/office/drawing/2014/main" id="{7621A9CD-B424-4A8A-A43C-479B9578C6DF}"/>
              </a:ext>
            </a:extLst>
          </p:cNvPr>
          <p:cNvSpPr>
            <a:spLocks noGrp="1"/>
          </p:cNvSpPr>
          <p:nvPr/>
        </p:nvSpPr>
        <p:spPr>
          <a:xfrm>
            <a:off x="5810250" y="1504950"/>
            <a:ext cx="0" cy="876300"/>
          </a:xfrm>
          <a:prstGeom prst="line">
            <a:avLst/>
          </a:prstGeom>
          <a:noFill/>
          <a:ln w="9525">
            <a:solidFill>
              <a:srgbClr val="B8BCC4"/>
            </a:solidFill>
            <a:prstDash val="solid"/>
          </a:ln>
        </p:spPr>
        <p:txBody>
          <a:bodyPr/>
          <a:lstStyle/>
          <a:p>
            <a:endParaRPr lang="en-US"/>
          </a:p>
        </p:txBody>
      </p:sp>
      <p:sp>
        <p:nvSpPr>
          <p:cNvPr id="7" name="text">
            <a:extLst>
              <a:ext uri="{FF2B5EF4-FFF2-40B4-BE49-F238E27FC236}">
                <a16:creationId xmlns:a16="http://schemas.microsoft.com/office/drawing/2014/main" id="{4A49534C-8A48-4959-A281-F02F91195137}"/>
              </a:ext>
            </a:extLst>
          </p:cNvPr>
          <p:cNvSpPr>
            <a:spLocks noGrp="1"/>
          </p:cNvSpPr>
          <p:nvPr/>
        </p:nvSpPr>
        <p:spPr>
          <a:xfrm>
            <a:off x="6153150" y="1504950"/>
            <a:ext cx="2381250" cy="266700"/>
          </a:xfrm>
          <a:prstGeom prst="rect">
            <a:avLst/>
          </a:prstGeom>
          <a:noFill/>
          <a:ln w="0">
            <a:noFill/>
            <a:prstDash val="solid"/>
          </a:ln>
        </p:spPr>
        <p:txBody>
          <a:bodyPr anchor="t">
            <a:normAutofit fontScale="85185"/>
          </a:bodyPr>
          <a:lstStyle/>
          <a:p>
            <a:pPr algn="l">
              <a:defRPr sz="1350" b="1">
                <a:solidFill>
                  <a:srgbClr val="3D8DFF"/>
                </a:solidFill>
                <a:latin typeface="Helvetica Neue"/>
                <a:ea typeface="Helvetica Neue"/>
                <a:cs typeface="Helvetica Neue"/>
              </a:defRPr>
            </a:pPr>
            <a:r>
              <a:rPr sz="1350" b="1">
                <a:solidFill>
                  <a:srgbClr val="3D8DFF"/>
                </a:solidFill>
                <a:latin typeface="Helvetica Neue"/>
                <a:ea typeface="Helvetica Neue"/>
                <a:cs typeface="Helvetica Neue"/>
              </a:rPr>
              <a:t>INTEGRITY</a:t>
            </a:r>
          </a:p>
        </p:txBody>
      </p:sp>
      <p:sp>
        <p:nvSpPr>
          <p:cNvPr id="8" name="text">
            <a:extLst>
              <a:ext uri="{FF2B5EF4-FFF2-40B4-BE49-F238E27FC236}">
                <a16:creationId xmlns:a16="http://schemas.microsoft.com/office/drawing/2014/main" id="{34F70926-674F-4CCE-8D56-418E2A12AE4E}"/>
              </a:ext>
            </a:extLst>
          </p:cNvPr>
          <p:cNvSpPr>
            <a:spLocks noGrp="1"/>
          </p:cNvSpPr>
          <p:nvPr/>
        </p:nvSpPr>
        <p:spPr>
          <a:xfrm>
            <a:off x="6153150" y="1866900"/>
            <a:ext cx="4953000" cy="571500"/>
          </a:xfrm>
          <a:prstGeom prst="rect">
            <a:avLst/>
          </a:prstGeom>
          <a:noFill/>
          <a:ln w="0">
            <a:noFill/>
            <a:prstDash val="solid"/>
          </a:ln>
        </p:spPr>
        <p:txBody>
          <a:bodyPr anchor="t">
            <a:normAutofit/>
          </a:bodyPr>
          <a:lstStyle/>
          <a:p>
            <a:pPr algn="l">
              <a:defRPr sz="1575" b="0">
                <a:solidFill>
                  <a:srgbClr val="0B0D10"/>
                </a:solidFill>
                <a:latin typeface="Helvetica Neue"/>
                <a:ea typeface="Helvetica Neue"/>
                <a:cs typeface="Helvetica Neue"/>
              </a:defRPr>
            </a:pPr>
            <a:r>
              <a:rPr sz="1575" b="0">
                <a:solidFill>
                  <a:srgbClr val="0B0D10"/>
                </a:solidFill>
                <a:latin typeface="Helvetica Neue"/>
                <a:ea typeface="Helvetica Neue"/>
                <a:cs typeface="Helvetica Neue"/>
              </a:rPr>
              <a:t>Has it changed?</a:t>
            </a:r>
          </a:p>
        </p:txBody>
      </p:sp>
      <p:sp>
        <p:nvSpPr>
          <p:cNvPr id="9" name="text">
            <a:extLst>
              <a:ext uri="{FF2B5EF4-FFF2-40B4-BE49-F238E27FC236}">
                <a16:creationId xmlns:a16="http://schemas.microsoft.com/office/drawing/2014/main" id="{0D0F6B66-C793-4015-8F61-04D01828EF81}"/>
              </a:ext>
            </a:extLst>
          </p:cNvPr>
          <p:cNvSpPr>
            <a:spLocks noGrp="1"/>
          </p:cNvSpPr>
          <p:nvPr/>
        </p:nvSpPr>
        <p:spPr>
          <a:xfrm>
            <a:off x="400050" y="2981325"/>
            <a:ext cx="2381250" cy="266700"/>
          </a:xfrm>
          <a:prstGeom prst="rect">
            <a:avLst/>
          </a:prstGeom>
          <a:noFill/>
          <a:ln w="0">
            <a:noFill/>
            <a:prstDash val="solid"/>
          </a:ln>
        </p:spPr>
        <p:txBody>
          <a:bodyPr anchor="t">
            <a:normAutofit fontScale="85185"/>
          </a:bodyPr>
          <a:lstStyle/>
          <a:p>
            <a:pPr algn="l">
              <a:defRPr sz="1350" b="1">
                <a:solidFill>
                  <a:srgbClr val="3D8DFF"/>
                </a:solidFill>
                <a:latin typeface="Helvetica Neue"/>
                <a:ea typeface="Helvetica Neue"/>
                <a:cs typeface="Helvetica Neue"/>
              </a:defRPr>
            </a:pPr>
            <a:r>
              <a:rPr sz="1350" b="1">
                <a:solidFill>
                  <a:srgbClr val="3D8DFF"/>
                </a:solidFill>
                <a:latin typeface="Helvetica Neue"/>
                <a:ea typeface="Helvetica Neue"/>
                <a:cs typeface="Helvetica Neue"/>
              </a:rPr>
              <a:t>AUTHORITY</a:t>
            </a:r>
          </a:p>
        </p:txBody>
      </p:sp>
      <p:sp>
        <p:nvSpPr>
          <p:cNvPr id="10" name="text">
            <a:extLst>
              <a:ext uri="{FF2B5EF4-FFF2-40B4-BE49-F238E27FC236}">
                <a16:creationId xmlns:a16="http://schemas.microsoft.com/office/drawing/2014/main" id="{8437E037-92A8-4DC1-B8CE-D679A1E5EFFB}"/>
              </a:ext>
            </a:extLst>
          </p:cNvPr>
          <p:cNvSpPr>
            <a:spLocks noGrp="1"/>
          </p:cNvSpPr>
          <p:nvPr/>
        </p:nvSpPr>
        <p:spPr>
          <a:xfrm>
            <a:off x="400050" y="3343275"/>
            <a:ext cx="4953000" cy="571500"/>
          </a:xfrm>
          <a:prstGeom prst="rect">
            <a:avLst/>
          </a:prstGeom>
          <a:noFill/>
          <a:ln w="0">
            <a:noFill/>
            <a:prstDash val="solid"/>
          </a:ln>
        </p:spPr>
        <p:txBody>
          <a:bodyPr anchor="t">
            <a:normAutofit/>
          </a:bodyPr>
          <a:lstStyle/>
          <a:p>
            <a:pPr algn="l">
              <a:defRPr sz="1575" b="0">
                <a:solidFill>
                  <a:srgbClr val="0B0D10"/>
                </a:solidFill>
                <a:latin typeface="Helvetica Neue"/>
                <a:ea typeface="Helvetica Neue"/>
                <a:cs typeface="Helvetica Neue"/>
              </a:defRPr>
            </a:pPr>
            <a:r>
              <a:rPr sz="1575" b="0">
                <a:solidFill>
                  <a:srgbClr val="0B0D10"/>
                </a:solidFill>
                <a:latin typeface="Helvetica Neue"/>
                <a:ea typeface="Helvetica Neue"/>
                <a:cs typeface="Helvetica Neue"/>
              </a:rPr>
              <a:t>May this source establish this claim?</a:t>
            </a:r>
          </a:p>
        </p:txBody>
      </p:sp>
      <p:sp>
        <p:nvSpPr>
          <p:cNvPr id="11" name="line">
            <a:extLst>
              <a:ext uri="{FF2B5EF4-FFF2-40B4-BE49-F238E27FC236}">
                <a16:creationId xmlns:a16="http://schemas.microsoft.com/office/drawing/2014/main" id="{3122206F-5726-40E9-87F2-37FE33C842AF}"/>
              </a:ext>
            </a:extLst>
          </p:cNvPr>
          <p:cNvSpPr>
            <a:spLocks noGrp="1"/>
          </p:cNvSpPr>
          <p:nvPr/>
        </p:nvSpPr>
        <p:spPr>
          <a:xfrm>
            <a:off x="5810250" y="2981325"/>
            <a:ext cx="0" cy="876300"/>
          </a:xfrm>
          <a:prstGeom prst="line">
            <a:avLst/>
          </a:prstGeom>
          <a:noFill/>
          <a:ln w="9525">
            <a:solidFill>
              <a:srgbClr val="B8BCC4"/>
            </a:solidFill>
            <a:prstDash val="solid"/>
          </a:ln>
        </p:spPr>
        <p:txBody>
          <a:bodyPr/>
          <a:lstStyle/>
          <a:p>
            <a:endParaRPr lang="en-US"/>
          </a:p>
        </p:txBody>
      </p:sp>
      <p:sp>
        <p:nvSpPr>
          <p:cNvPr id="12" name="text">
            <a:extLst>
              <a:ext uri="{FF2B5EF4-FFF2-40B4-BE49-F238E27FC236}">
                <a16:creationId xmlns:a16="http://schemas.microsoft.com/office/drawing/2014/main" id="{2C71AC5C-3A79-4406-98B0-15FB1C663239}"/>
              </a:ext>
            </a:extLst>
          </p:cNvPr>
          <p:cNvSpPr>
            <a:spLocks noGrp="1"/>
          </p:cNvSpPr>
          <p:nvPr/>
        </p:nvSpPr>
        <p:spPr>
          <a:xfrm>
            <a:off x="6153150" y="2981325"/>
            <a:ext cx="2381250" cy="266700"/>
          </a:xfrm>
          <a:prstGeom prst="rect">
            <a:avLst/>
          </a:prstGeom>
          <a:noFill/>
          <a:ln w="0">
            <a:noFill/>
            <a:prstDash val="solid"/>
          </a:ln>
        </p:spPr>
        <p:txBody>
          <a:bodyPr anchor="t">
            <a:normAutofit fontScale="85185"/>
          </a:bodyPr>
          <a:lstStyle/>
          <a:p>
            <a:pPr algn="l">
              <a:defRPr sz="1350" b="1">
                <a:solidFill>
                  <a:srgbClr val="3D8DFF"/>
                </a:solidFill>
                <a:latin typeface="Helvetica Neue"/>
                <a:ea typeface="Helvetica Neue"/>
                <a:cs typeface="Helvetica Neue"/>
              </a:defRPr>
            </a:pPr>
            <a:r>
              <a:rPr sz="1350" b="1">
                <a:solidFill>
                  <a:srgbClr val="3D8DFF"/>
                </a:solidFill>
                <a:latin typeface="Helvetica Neue"/>
                <a:ea typeface="Helvetica Neue"/>
                <a:cs typeface="Helvetica Neue"/>
              </a:rPr>
              <a:t>APPLICABILITY</a:t>
            </a:r>
          </a:p>
        </p:txBody>
      </p:sp>
      <p:sp>
        <p:nvSpPr>
          <p:cNvPr id="13" name="text">
            <a:extLst>
              <a:ext uri="{FF2B5EF4-FFF2-40B4-BE49-F238E27FC236}">
                <a16:creationId xmlns:a16="http://schemas.microsoft.com/office/drawing/2014/main" id="{87BC6C60-BA72-4129-9E5D-262ECC2B9FE8}"/>
              </a:ext>
            </a:extLst>
          </p:cNvPr>
          <p:cNvSpPr>
            <a:spLocks noGrp="1"/>
          </p:cNvSpPr>
          <p:nvPr/>
        </p:nvSpPr>
        <p:spPr>
          <a:xfrm>
            <a:off x="6153150" y="3343275"/>
            <a:ext cx="4953000" cy="571500"/>
          </a:xfrm>
          <a:prstGeom prst="rect">
            <a:avLst/>
          </a:prstGeom>
          <a:noFill/>
          <a:ln w="0">
            <a:noFill/>
            <a:prstDash val="solid"/>
          </a:ln>
        </p:spPr>
        <p:txBody>
          <a:bodyPr anchor="t">
            <a:normAutofit/>
          </a:bodyPr>
          <a:lstStyle/>
          <a:p>
            <a:pPr algn="l">
              <a:defRPr sz="1575" b="0">
                <a:solidFill>
                  <a:srgbClr val="0B0D10"/>
                </a:solidFill>
                <a:latin typeface="Helvetica Neue"/>
                <a:ea typeface="Helvetica Neue"/>
                <a:cs typeface="Helvetica Neue"/>
              </a:defRPr>
            </a:pPr>
            <a:r>
              <a:rPr sz="1575" b="0">
                <a:solidFill>
                  <a:srgbClr val="0B0D10"/>
                </a:solidFill>
                <a:latin typeface="Helvetica Neue"/>
                <a:ea typeface="Helvetica Neue"/>
                <a:cs typeface="Helvetica Neue"/>
              </a:rPr>
              <a:t>Does it apply here and now?</a:t>
            </a:r>
          </a:p>
        </p:txBody>
      </p:sp>
      <p:sp>
        <p:nvSpPr>
          <p:cNvPr id="14" name="text">
            <a:extLst>
              <a:ext uri="{FF2B5EF4-FFF2-40B4-BE49-F238E27FC236}">
                <a16:creationId xmlns:a16="http://schemas.microsoft.com/office/drawing/2014/main" id="{9A34E02C-A31E-40ED-85DB-82AB411D357A}"/>
              </a:ext>
            </a:extLst>
          </p:cNvPr>
          <p:cNvSpPr>
            <a:spLocks noGrp="1"/>
          </p:cNvSpPr>
          <p:nvPr/>
        </p:nvSpPr>
        <p:spPr>
          <a:xfrm>
            <a:off x="400050" y="4457700"/>
            <a:ext cx="2381250" cy="266700"/>
          </a:xfrm>
          <a:prstGeom prst="rect">
            <a:avLst/>
          </a:prstGeom>
          <a:noFill/>
          <a:ln w="0">
            <a:noFill/>
            <a:prstDash val="solid"/>
          </a:ln>
        </p:spPr>
        <p:txBody>
          <a:bodyPr anchor="t">
            <a:normAutofit fontScale="85185"/>
          </a:bodyPr>
          <a:lstStyle/>
          <a:p>
            <a:pPr algn="l">
              <a:defRPr sz="1350" b="1">
                <a:solidFill>
                  <a:srgbClr val="3D8DFF"/>
                </a:solidFill>
                <a:latin typeface="Helvetica Neue"/>
                <a:ea typeface="Helvetica Neue"/>
                <a:cs typeface="Helvetica Neue"/>
              </a:defRPr>
            </a:pPr>
            <a:r>
              <a:rPr sz="1350" b="1">
                <a:solidFill>
                  <a:srgbClr val="3D8DFF"/>
                </a:solidFill>
                <a:latin typeface="Helvetica Neue"/>
                <a:ea typeface="Helvetica Neue"/>
                <a:cs typeface="Helvetica Neue"/>
              </a:rPr>
              <a:t>FRESHNESS</a:t>
            </a:r>
          </a:p>
        </p:txBody>
      </p:sp>
      <p:sp>
        <p:nvSpPr>
          <p:cNvPr id="15" name="text">
            <a:extLst>
              <a:ext uri="{FF2B5EF4-FFF2-40B4-BE49-F238E27FC236}">
                <a16:creationId xmlns:a16="http://schemas.microsoft.com/office/drawing/2014/main" id="{6D96F776-9F9D-4FF7-B2B8-ADE896E231BD}"/>
              </a:ext>
            </a:extLst>
          </p:cNvPr>
          <p:cNvSpPr>
            <a:spLocks noGrp="1"/>
          </p:cNvSpPr>
          <p:nvPr/>
        </p:nvSpPr>
        <p:spPr>
          <a:xfrm>
            <a:off x="400050" y="4819650"/>
            <a:ext cx="4953000" cy="571500"/>
          </a:xfrm>
          <a:prstGeom prst="rect">
            <a:avLst/>
          </a:prstGeom>
          <a:noFill/>
          <a:ln w="0">
            <a:noFill/>
            <a:prstDash val="solid"/>
          </a:ln>
        </p:spPr>
        <p:txBody>
          <a:bodyPr anchor="t">
            <a:normAutofit/>
          </a:bodyPr>
          <a:lstStyle/>
          <a:p>
            <a:pPr algn="l">
              <a:defRPr sz="1575" b="0">
                <a:solidFill>
                  <a:srgbClr val="0B0D10"/>
                </a:solidFill>
                <a:latin typeface="Helvetica Neue"/>
                <a:ea typeface="Helvetica Neue"/>
                <a:cs typeface="Helvetica Neue"/>
              </a:defRPr>
            </a:pPr>
            <a:r>
              <a:rPr sz="1575" b="0">
                <a:solidFill>
                  <a:srgbClr val="0B0D10"/>
                </a:solidFill>
                <a:latin typeface="Helvetica Neue"/>
                <a:ea typeface="Helvetica Neue"/>
                <a:cs typeface="Helvetica Neue"/>
              </a:rPr>
              <a:t>Is it still in effect?</a:t>
            </a:r>
          </a:p>
        </p:txBody>
      </p:sp>
      <p:sp>
        <p:nvSpPr>
          <p:cNvPr id="16" name="line">
            <a:extLst>
              <a:ext uri="{FF2B5EF4-FFF2-40B4-BE49-F238E27FC236}">
                <a16:creationId xmlns:a16="http://schemas.microsoft.com/office/drawing/2014/main" id="{A7DBE125-1E29-4530-9889-BE99BB3A6967}"/>
              </a:ext>
            </a:extLst>
          </p:cNvPr>
          <p:cNvSpPr>
            <a:spLocks noGrp="1"/>
          </p:cNvSpPr>
          <p:nvPr/>
        </p:nvSpPr>
        <p:spPr>
          <a:xfrm>
            <a:off x="5810250" y="4457700"/>
            <a:ext cx="0" cy="876300"/>
          </a:xfrm>
          <a:prstGeom prst="line">
            <a:avLst/>
          </a:prstGeom>
          <a:noFill/>
          <a:ln w="9525">
            <a:solidFill>
              <a:srgbClr val="B8BCC4"/>
            </a:solidFill>
            <a:prstDash val="solid"/>
          </a:ln>
        </p:spPr>
        <p:txBody>
          <a:bodyPr/>
          <a:lstStyle/>
          <a:p>
            <a:endParaRPr lang="en-US"/>
          </a:p>
        </p:txBody>
      </p:sp>
      <p:sp>
        <p:nvSpPr>
          <p:cNvPr id="17" name="text">
            <a:extLst>
              <a:ext uri="{FF2B5EF4-FFF2-40B4-BE49-F238E27FC236}">
                <a16:creationId xmlns:a16="http://schemas.microsoft.com/office/drawing/2014/main" id="{5A6E52BA-248D-48AC-8D1A-124E810389FD}"/>
              </a:ext>
            </a:extLst>
          </p:cNvPr>
          <p:cNvSpPr>
            <a:spLocks noGrp="1"/>
          </p:cNvSpPr>
          <p:nvPr/>
        </p:nvSpPr>
        <p:spPr>
          <a:xfrm>
            <a:off x="6153150" y="4457700"/>
            <a:ext cx="2381250" cy="266700"/>
          </a:xfrm>
          <a:prstGeom prst="rect">
            <a:avLst/>
          </a:prstGeom>
          <a:noFill/>
          <a:ln w="0">
            <a:noFill/>
            <a:prstDash val="solid"/>
          </a:ln>
        </p:spPr>
        <p:txBody>
          <a:bodyPr anchor="t">
            <a:normAutofit fontScale="85185"/>
          </a:bodyPr>
          <a:lstStyle/>
          <a:p>
            <a:pPr algn="l">
              <a:defRPr sz="1350" b="1">
                <a:solidFill>
                  <a:srgbClr val="3D8DFF"/>
                </a:solidFill>
                <a:latin typeface="Helvetica Neue"/>
                <a:ea typeface="Helvetica Neue"/>
                <a:cs typeface="Helvetica Neue"/>
              </a:defRPr>
            </a:pPr>
            <a:r>
              <a:rPr sz="1350" b="1">
                <a:solidFill>
                  <a:srgbClr val="3D8DFF"/>
                </a:solidFill>
                <a:latin typeface="Helvetica Neue"/>
                <a:ea typeface="Helvetica Neue"/>
                <a:cs typeface="Helvetica Neue"/>
              </a:rPr>
              <a:t>CORROBORATION</a:t>
            </a:r>
          </a:p>
        </p:txBody>
      </p:sp>
      <p:sp>
        <p:nvSpPr>
          <p:cNvPr id="18" name="text">
            <a:extLst>
              <a:ext uri="{FF2B5EF4-FFF2-40B4-BE49-F238E27FC236}">
                <a16:creationId xmlns:a16="http://schemas.microsoft.com/office/drawing/2014/main" id="{E728394F-E892-4F61-A82D-222D51E9CC39}"/>
              </a:ext>
            </a:extLst>
          </p:cNvPr>
          <p:cNvSpPr>
            <a:spLocks noGrp="1"/>
          </p:cNvSpPr>
          <p:nvPr/>
        </p:nvSpPr>
        <p:spPr>
          <a:xfrm>
            <a:off x="6153150" y="4819650"/>
            <a:ext cx="4953000" cy="571500"/>
          </a:xfrm>
          <a:prstGeom prst="rect">
            <a:avLst/>
          </a:prstGeom>
          <a:noFill/>
          <a:ln w="0">
            <a:noFill/>
            <a:prstDash val="solid"/>
          </a:ln>
        </p:spPr>
        <p:txBody>
          <a:bodyPr anchor="t">
            <a:normAutofit/>
          </a:bodyPr>
          <a:lstStyle/>
          <a:p>
            <a:pPr algn="l">
              <a:defRPr sz="1575" b="0">
                <a:solidFill>
                  <a:srgbClr val="0B0D10"/>
                </a:solidFill>
                <a:latin typeface="Helvetica Neue"/>
                <a:ea typeface="Helvetica Neue"/>
                <a:cs typeface="Helvetica Neue"/>
              </a:defRPr>
            </a:pPr>
            <a:r>
              <a:rPr sz="1575" b="0">
                <a:solidFill>
                  <a:srgbClr val="0B0D10"/>
                </a:solidFill>
                <a:latin typeface="Helvetica Neue"/>
                <a:ea typeface="Helvetica Neue"/>
                <a:cs typeface="Helvetica Neue"/>
              </a:rPr>
              <a:t>Does independent evidence agree?</a:t>
            </a:r>
          </a:p>
        </p:txBody>
      </p:sp>
      <p:sp>
        <p:nvSpPr>
          <p:cNvPr id="19" name="box">
            <a:extLst>
              <a:ext uri="{FF2B5EF4-FFF2-40B4-BE49-F238E27FC236}">
                <a16:creationId xmlns:a16="http://schemas.microsoft.com/office/drawing/2014/main" id="{B5C3A4F0-BBB0-449B-9400-60BD18B10D16}"/>
              </a:ext>
            </a:extLst>
          </p:cNvPr>
          <p:cNvSpPr>
            <a:spLocks noGrp="1"/>
          </p:cNvSpPr>
          <p:nvPr/>
        </p:nvSpPr>
        <p:spPr>
          <a:xfrm>
            <a:off x="400050" y="5962650"/>
            <a:ext cx="11391900" cy="400050"/>
          </a:xfrm>
          <a:prstGeom prst="rect">
            <a:avLst/>
          </a:prstGeom>
          <a:solidFill>
            <a:srgbClr val="FFF1D6"/>
          </a:solidFill>
          <a:ln w="0">
            <a:noFill/>
            <a:prstDash val="solid"/>
          </a:ln>
        </p:spPr>
        <p:txBody>
          <a:bodyPr/>
          <a:lstStyle/>
          <a:p>
            <a:endParaRPr lang="en-US"/>
          </a:p>
        </p:txBody>
      </p:sp>
      <p:sp>
        <p:nvSpPr>
          <p:cNvPr id="20" name="text">
            <a:extLst>
              <a:ext uri="{FF2B5EF4-FFF2-40B4-BE49-F238E27FC236}">
                <a16:creationId xmlns:a16="http://schemas.microsoft.com/office/drawing/2014/main" id="{A332DAED-C3A4-4E3A-820C-750C2C08B97C}"/>
              </a:ext>
            </a:extLst>
          </p:cNvPr>
          <p:cNvSpPr>
            <a:spLocks noGrp="1"/>
          </p:cNvSpPr>
          <p:nvPr/>
        </p:nvSpPr>
        <p:spPr>
          <a:xfrm>
            <a:off x="609600" y="6057900"/>
            <a:ext cx="10972800" cy="228600"/>
          </a:xfrm>
          <a:prstGeom prst="rect">
            <a:avLst/>
          </a:prstGeom>
          <a:noFill/>
          <a:ln w="0">
            <a:noFill/>
            <a:prstDash val="solid"/>
          </a:ln>
        </p:spPr>
        <p:txBody>
          <a:bodyPr anchor="t">
            <a:normAutofit fontScale="81667" lnSpcReduction="20000"/>
          </a:bodyPr>
          <a:lstStyle/>
          <a:p>
            <a:pPr algn="ctr">
              <a:defRPr sz="1350" b="1">
                <a:solidFill>
                  <a:srgbClr val="A76300"/>
                </a:solidFill>
                <a:latin typeface="Helvetica Neue"/>
                <a:ea typeface="Helvetica Neue"/>
                <a:cs typeface="Helvetica Neue"/>
              </a:defRPr>
            </a:pPr>
            <a:r>
              <a:rPr sz="1350" b="1">
                <a:solidFill>
                  <a:srgbClr val="A76300"/>
                </a:solidFill>
                <a:latin typeface="Helvetica Neue"/>
                <a:ea typeface="Helvetica Neue"/>
                <a:cs typeface="Helvetica Neue"/>
              </a:rPr>
              <a:t>A signed document can be authentic, unaltered—and still wrong, stale or outside its author’s authority.</a:t>
            </a:r>
          </a:p>
        </p:txBody>
      </p:sp>
    </p:spTree>
    <p:extLst>
      <p:ext uri="{BB962C8B-B14F-4D97-AF65-F5344CB8AC3E}">
        <p14:creationId xmlns:p14="http://schemas.microsoft.com/office/powerpoint/2010/main" val="1844705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kicker">
            <a:extLst>
              <a:ext uri="{FF2B5EF4-FFF2-40B4-BE49-F238E27FC236}">
                <a16:creationId xmlns:a16="http://schemas.microsoft.com/office/drawing/2014/main" id="{F073C09B-2323-4D84-9D63-09B76CBCC8EE}"/>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LIFECYCLE VIEW</a:t>
            </a:r>
          </a:p>
        </p:txBody>
      </p:sp>
      <p:sp>
        <p:nvSpPr>
          <p:cNvPr id="2" name="slide-title">
            <a:extLst>
              <a:ext uri="{FF2B5EF4-FFF2-40B4-BE49-F238E27FC236}">
                <a16:creationId xmlns:a16="http://schemas.microsoft.com/office/drawing/2014/main" id="{43B8A59F-7222-428A-AFC0-D6500F0DDD69}"/>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The attack surface follows the complete data flow</a:t>
            </a:r>
          </a:p>
        </p:txBody>
      </p:sp>
      <p:sp>
        <p:nvSpPr>
          <p:cNvPr id="3" name="slide-number">
            <a:extLst>
              <a:ext uri="{FF2B5EF4-FFF2-40B4-BE49-F238E27FC236}">
                <a16:creationId xmlns:a16="http://schemas.microsoft.com/office/drawing/2014/main" id="{0CD7972B-33F2-4061-AE7F-2DA5B3BF6C17}"/>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09</a:t>
            </a:r>
          </a:p>
        </p:txBody>
      </p:sp>
      <p:sp>
        <p:nvSpPr>
          <p:cNvPr id="4" name="line">
            <a:extLst>
              <a:ext uri="{FF2B5EF4-FFF2-40B4-BE49-F238E27FC236}">
                <a16:creationId xmlns:a16="http://schemas.microsoft.com/office/drawing/2014/main" id="{E6DB8FFE-9FD7-4329-873C-BA25E75CD41E}"/>
              </a:ext>
            </a:extLst>
          </p:cNvPr>
          <p:cNvSpPr>
            <a:spLocks noGrp="1"/>
          </p:cNvSpPr>
          <p:nvPr/>
        </p:nvSpPr>
        <p:spPr>
          <a:xfrm>
            <a:off x="1181100" y="3143250"/>
            <a:ext cx="762000" cy="0"/>
          </a:xfrm>
          <a:prstGeom prst="line">
            <a:avLst/>
          </a:prstGeom>
          <a:noFill/>
          <a:ln w="28575">
            <a:solidFill>
              <a:srgbClr val="B8BCC4"/>
            </a:solidFill>
            <a:prstDash val="solid"/>
          </a:ln>
        </p:spPr>
        <p:txBody>
          <a:bodyPr/>
          <a:lstStyle/>
          <a:p>
            <a:endParaRPr lang="en-US"/>
          </a:p>
        </p:txBody>
      </p:sp>
      <p:sp>
        <p:nvSpPr>
          <p:cNvPr id="5" name="line">
            <a:extLst>
              <a:ext uri="{FF2B5EF4-FFF2-40B4-BE49-F238E27FC236}">
                <a16:creationId xmlns:a16="http://schemas.microsoft.com/office/drawing/2014/main" id="{09126BEC-1981-4769-909B-EFC762BF9DBA}"/>
              </a:ext>
            </a:extLst>
          </p:cNvPr>
          <p:cNvSpPr>
            <a:spLocks noGrp="1"/>
          </p:cNvSpPr>
          <p:nvPr/>
        </p:nvSpPr>
        <p:spPr>
          <a:xfrm>
            <a:off x="2562225" y="3143250"/>
            <a:ext cx="762000" cy="0"/>
          </a:xfrm>
          <a:prstGeom prst="line">
            <a:avLst/>
          </a:prstGeom>
          <a:noFill/>
          <a:ln w="28575">
            <a:solidFill>
              <a:srgbClr val="B8BCC4"/>
            </a:solidFill>
            <a:prstDash val="solid"/>
          </a:ln>
        </p:spPr>
        <p:txBody>
          <a:bodyPr/>
          <a:lstStyle/>
          <a:p>
            <a:endParaRPr lang="en-US"/>
          </a:p>
        </p:txBody>
      </p:sp>
      <p:sp>
        <p:nvSpPr>
          <p:cNvPr id="6" name="line">
            <a:extLst>
              <a:ext uri="{FF2B5EF4-FFF2-40B4-BE49-F238E27FC236}">
                <a16:creationId xmlns:a16="http://schemas.microsoft.com/office/drawing/2014/main" id="{779765F9-9C05-4431-BE91-FDBEB1E33E4D}"/>
              </a:ext>
            </a:extLst>
          </p:cNvPr>
          <p:cNvSpPr>
            <a:spLocks noGrp="1"/>
          </p:cNvSpPr>
          <p:nvPr/>
        </p:nvSpPr>
        <p:spPr>
          <a:xfrm>
            <a:off x="3943350" y="3143250"/>
            <a:ext cx="762000" cy="0"/>
          </a:xfrm>
          <a:prstGeom prst="line">
            <a:avLst/>
          </a:prstGeom>
          <a:noFill/>
          <a:ln w="28575">
            <a:solidFill>
              <a:srgbClr val="B8BCC4"/>
            </a:solidFill>
            <a:prstDash val="solid"/>
          </a:ln>
        </p:spPr>
        <p:txBody>
          <a:bodyPr/>
          <a:lstStyle/>
          <a:p>
            <a:endParaRPr lang="en-US"/>
          </a:p>
        </p:txBody>
      </p:sp>
      <p:sp>
        <p:nvSpPr>
          <p:cNvPr id="7" name="line">
            <a:extLst>
              <a:ext uri="{FF2B5EF4-FFF2-40B4-BE49-F238E27FC236}">
                <a16:creationId xmlns:a16="http://schemas.microsoft.com/office/drawing/2014/main" id="{214B52ED-1FC7-40E3-B8D0-CA1D78D940B1}"/>
              </a:ext>
            </a:extLst>
          </p:cNvPr>
          <p:cNvSpPr>
            <a:spLocks noGrp="1"/>
          </p:cNvSpPr>
          <p:nvPr/>
        </p:nvSpPr>
        <p:spPr>
          <a:xfrm>
            <a:off x="5324475" y="3143250"/>
            <a:ext cx="762000" cy="0"/>
          </a:xfrm>
          <a:prstGeom prst="line">
            <a:avLst/>
          </a:prstGeom>
          <a:noFill/>
          <a:ln w="28575">
            <a:solidFill>
              <a:srgbClr val="B8BCC4"/>
            </a:solidFill>
            <a:prstDash val="solid"/>
          </a:ln>
        </p:spPr>
        <p:txBody>
          <a:bodyPr/>
          <a:lstStyle/>
          <a:p>
            <a:endParaRPr lang="en-US"/>
          </a:p>
        </p:txBody>
      </p:sp>
      <p:sp>
        <p:nvSpPr>
          <p:cNvPr id="8" name="line">
            <a:extLst>
              <a:ext uri="{FF2B5EF4-FFF2-40B4-BE49-F238E27FC236}">
                <a16:creationId xmlns:a16="http://schemas.microsoft.com/office/drawing/2014/main" id="{B2E4EFDC-AA42-45A7-9381-4DF54CFE888C}"/>
              </a:ext>
            </a:extLst>
          </p:cNvPr>
          <p:cNvSpPr>
            <a:spLocks noGrp="1"/>
          </p:cNvSpPr>
          <p:nvPr/>
        </p:nvSpPr>
        <p:spPr>
          <a:xfrm>
            <a:off x="6705600" y="3143250"/>
            <a:ext cx="762000" cy="0"/>
          </a:xfrm>
          <a:prstGeom prst="line">
            <a:avLst/>
          </a:prstGeom>
          <a:noFill/>
          <a:ln w="28575">
            <a:solidFill>
              <a:srgbClr val="B8BCC4"/>
            </a:solidFill>
            <a:prstDash val="solid"/>
          </a:ln>
        </p:spPr>
        <p:txBody>
          <a:bodyPr/>
          <a:lstStyle/>
          <a:p>
            <a:endParaRPr lang="en-US"/>
          </a:p>
        </p:txBody>
      </p:sp>
      <p:sp>
        <p:nvSpPr>
          <p:cNvPr id="9" name="line">
            <a:extLst>
              <a:ext uri="{FF2B5EF4-FFF2-40B4-BE49-F238E27FC236}">
                <a16:creationId xmlns:a16="http://schemas.microsoft.com/office/drawing/2014/main" id="{2D867BF6-E5B2-44E9-BEF2-CBF62985E9F4}"/>
              </a:ext>
            </a:extLst>
          </p:cNvPr>
          <p:cNvSpPr>
            <a:spLocks noGrp="1"/>
          </p:cNvSpPr>
          <p:nvPr/>
        </p:nvSpPr>
        <p:spPr>
          <a:xfrm>
            <a:off x="8086725" y="3143250"/>
            <a:ext cx="762000" cy="0"/>
          </a:xfrm>
          <a:prstGeom prst="line">
            <a:avLst/>
          </a:prstGeom>
          <a:noFill/>
          <a:ln w="28575">
            <a:solidFill>
              <a:srgbClr val="B8BCC4"/>
            </a:solidFill>
            <a:prstDash val="solid"/>
          </a:ln>
        </p:spPr>
        <p:txBody>
          <a:bodyPr/>
          <a:lstStyle/>
          <a:p>
            <a:endParaRPr lang="en-US"/>
          </a:p>
        </p:txBody>
      </p:sp>
      <p:sp>
        <p:nvSpPr>
          <p:cNvPr id="10" name="line">
            <a:extLst>
              <a:ext uri="{FF2B5EF4-FFF2-40B4-BE49-F238E27FC236}">
                <a16:creationId xmlns:a16="http://schemas.microsoft.com/office/drawing/2014/main" id="{8C245975-8F49-4AC7-B6C7-AC2650D28BED}"/>
              </a:ext>
            </a:extLst>
          </p:cNvPr>
          <p:cNvSpPr>
            <a:spLocks noGrp="1"/>
          </p:cNvSpPr>
          <p:nvPr/>
        </p:nvSpPr>
        <p:spPr>
          <a:xfrm>
            <a:off x="9467850" y="3143250"/>
            <a:ext cx="762000" cy="0"/>
          </a:xfrm>
          <a:prstGeom prst="line">
            <a:avLst/>
          </a:prstGeom>
          <a:noFill/>
          <a:ln w="28575">
            <a:solidFill>
              <a:srgbClr val="D94B4B"/>
            </a:solidFill>
            <a:prstDash val="solid"/>
          </a:ln>
        </p:spPr>
        <p:txBody>
          <a:bodyPr/>
          <a:lstStyle/>
          <a:p>
            <a:endParaRPr lang="en-US"/>
          </a:p>
        </p:txBody>
      </p:sp>
      <p:sp>
        <p:nvSpPr>
          <p:cNvPr id="11" name="box">
            <a:extLst>
              <a:ext uri="{FF2B5EF4-FFF2-40B4-BE49-F238E27FC236}">
                <a16:creationId xmlns:a16="http://schemas.microsoft.com/office/drawing/2014/main" id="{4BAFFA87-A019-4644-8415-61874C50C23F}"/>
              </a:ext>
            </a:extLst>
          </p:cNvPr>
          <p:cNvSpPr>
            <a:spLocks noGrp="1"/>
          </p:cNvSpPr>
          <p:nvPr/>
        </p:nvSpPr>
        <p:spPr>
          <a:xfrm>
            <a:off x="400050" y="2724150"/>
            <a:ext cx="1162050" cy="857250"/>
          </a:xfrm>
          <a:prstGeom prst="rect">
            <a:avLst/>
          </a:prstGeom>
          <a:solidFill>
            <a:srgbClr val="DDF1FB"/>
          </a:solidFill>
          <a:ln w="0">
            <a:noFill/>
            <a:prstDash val="solid"/>
          </a:ln>
        </p:spPr>
        <p:txBody>
          <a:bodyPr/>
          <a:lstStyle/>
          <a:p>
            <a:endParaRPr lang="en-US"/>
          </a:p>
        </p:txBody>
      </p:sp>
      <p:sp>
        <p:nvSpPr>
          <p:cNvPr id="12" name="text">
            <a:extLst>
              <a:ext uri="{FF2B5EF4-FFF2-40B4-BE49-F238E27FC236}">
                <a16:creationId xmlns:a16="http://schemas.microsoft.com/office/drawing/2014/main" id="{977DD962-CE84-4909-B27B-4122D148E7CF}"/>
              </a:ext>
            </a:extLst>
          </p:cNvPr>
          <p:cNvSpPr>
            <a:spLocks noGrp="1"/>
          </p:cNvSpPr>
          <p:nvPr/>
        </p:nvSpPr>
        <p:spPr>
          <a:xfrm>
            <a:off x="476250" y="3009900"/>
            <a:ext cx="1009650" cy="247650"/>
          </a:xfrm>
          <a:prstGeom prst="rect">
            <a:avLst/>
          </a:prstGeom>
          <a:noFill/>
          <a:ln w="0">
            <a:noFill/>
            <a:prstDash val="solid"/>
          </a:ln>
        </p:spPr>
        <p:txBody>
          <a:bodyPr anchor="t">
            <a:normAutofit fontScale="90926" lnSpcReduction="20000"/>
          </a:bodyPr>
          <a:lstStyle/>
          <a:p>
            <a:pPr algn="ctr">
              <a:defRPr sz="1350" b="1">
                <a:solidFill>
                  <a:srgbClr val="0B0D10"/>
                </a:solidFill>
                <a:latin typeface="Helvetica Neue"/>
                <a:ea typeface="Helvetica Neue"/>
                <a:cs typeface="Helvetica Neue"/>
              </a:defRPr>
            </a:pPr>
            <a:r>
              <a:rPr sz="1350" b="1">
                <a:solidFill>
                  <a:srgbClr val="0B0D10"/>
                </a:solidFill>
                <a:latin typeface="Helvetica Neue"/>
                <a:ea typeface="Helvetica Neue"/>
                <a:cs typeface="Helvetica Neue"/>
              </a:rPr>
              <a:t>Sources</a:t>
            </a:r>
          </a:p>
        </p:txBody>
      </p:sp>
      <p:sp>
        <p:nvSpPr>
          <p:cNvPr id="13" name="box">
            <a:extLst>
              <a:ext uri="{FF2B5EF4-FFF2-40B4-BE49-F238E27FC236}">
                <a16:creationId xmlns:a16="http://schemas.microsoft.com/office/drawing/2014/main" id="{DFCD1704-7051-4ED1-8FF1-ED392350761A}"/>
              </a:ext>
            </a:extLst>
          </p:cNvPr>
          <p:cNvSpPr>
            <a:spLocks noGrp="1"/>
          </p:cNvSpPr>
          <p:nvPr/>
        </p:nvSpPr>
        <p:spPr>
          <a:xfrm>
            <a:off x="1781175" y="2724150"/>
            <a:ext cx="1162050" cy="857250"/>
          </a:xfrm>
          <a:prstGeom prst="rect">
            <a:avLst/>
          </a:prstGeom>
          <a:solidFill>
            <a:srgbClr val="F1F3F5"/>
          </a:solidFill>
          <a:ln w="0">
            <a:noFill/>
            <a:prstDash val="solid"/>
          </a:ln>
        </p:spPr>
        <p:txBody>
          <a:bodyPr/>
          <a:lstStyle/>
          <a:p>
            <a:endParaRPr lang="en-US"/>
          </a:p>
        </p:txBody>
      </p:sp>
      <p:sp>
        <p:nvSpPr>
          <p:cNvPr id="14" name="text">
            <a:extLst>
              <a:ext uri="{FF2B5EF4-FFF2-40B4-BE49-F238E27FC236}">
                <a16:creationId xmlns:a16="http://schemas.microsoft.com/office/drawing/2014/main" id="{1E963FC0-5009-459A-B3D6-D099ABCD9DCD}"/>
              </a:ext>
            </a:extLst>
          </p:cNvPr>
          <p:cNvSpPr>
            <a:spLocks noGrp="1"/>
          </p:cNvSpPr>
          <p:nvPr/>
        </p:nvSpPr>
        <p:spPr>
          <a:xfrm>
            <a:off x="1857375" y="3009900"/>
            <a:ext cx="1009650" cy="247650"/>
          </a:xfrm>
          <a:prstGeom prst="rect">
            <a:avLst/>
          </a:prstGeom>
          <a:noFill/>
          <a:ln w="0">
            <a:noFill/>
            <a:prstDash val="solid"/>
          </a:ln>
        </p:spPr>
        <p:txBody>
          <a:bodyPr anchor="t">
            <a:normAutofit fontScale="90926" lnSpcReduction="20000"/>
          </a:bodyPr>
          <a:lstStyle/>
          <a:p>
            <a:pPr algn="ctr">
              <a:defRPr sz="1350" b="1">
                <a:solidFill>
                  <a:srgbClr val="0B0D10"/>
                </a:solidFill>
                <a:latin typeface="Helvetica Neue"/>
                <a:ea typeface="Helvetica Neue"/>
                <a:cs typeface="Helvetica Neue"/>
              </a:defRPr>
            </a:pPr>
            <a:r>
              <a:rPr sz="1350" b="1">
                <a:solidFill>
                  <a:srgbClr val="0B0D10"/>
                </a:solidFill>
                <a:latin typeface="Helvetica Neue"/>
                <a:ea typeface="Helvetica Neue"/>
                <a:cs typeface="Helvetica Neue"/>
              </a:rPr>
              <a:t>Ingest</a:t>
            </a:r>
          </a:p>
        </p:txBody>
      </p:sp>
      <p:sp>
        <p:nvSpPr>
          <p:cNvPr id="15" name="box">
            <a:extLst>
              <a:ext uri="{FF2B5EF4-FFF2-40B4-BE49-F238E27FC236}">
                <a16:creationId xmlns:a16="http://schemas.microsoft.com/office/drawing/2014/main" id="{3160E0C9-A79F-4868-99E8-25DDC0EB9867}"/>
              </a:ext>
            </a:extLst>
          </p:cNvPr>
          <p:cNvSpPr>
            <a:spLocks noGrp="1"/>
          </p:cNvSpPr>
          <p:nvPr/>
        </p:nvSpPr>
        <p:spPr>
          <a:xfrm>
            <a:off x="3162300" y="2724150"/>
            <a:ext cx="1162050" cy="857250"/>
          </a:xfrm>
          <a:prstGeom prst="rect">
            <a:avLst/>
          </a:prstGeom>
          <a:solidFill>
            <a:srgbClr val="F1F3F5"/>
          </a:solidFill>
          <a:ln w="0">
            <a:noFill/>
            <a:prstDash val="solid"/>
          </a:ln>
        </p:spPr>
        <p:txBody>
          <a:bodyPr/>
          <a:lstStyle/>
          <a:p>
            <a:endParaRPr lang="en-US"/>
          </a:p>
        </p:txBody>
      </p:sp>
      <p:sp>
        <p:nvSpPr>
          <p:cNvPr id="16" name="text">
            <a:extLst>
              <a:ext uri="{FF2B5EF4-FFF2-40B4-BE49-F238E27FC236}">
                <a16:creationId xmlns:a16="http://schemas.microsoft.com/office/drawing/2014/main" id="{7DC045E1-5F9D-4DBF-80FE-F1D1FC821ACC}"/>
              </a:ext>
            </a:extLst>
          </p:cNvPr>
          <p:cNvSpPr>
            <a:spLocks noGrp="1"/>
          </p:cNvSpPr>
          <p:nvPr/>
        </p:nvSpPr>
        <p:spPr>
          <a:xfrm>
            <a:off x="3238500" y="3009900"/>
            <a:ext cx="1009650" cy="247650"/>
          </a:xfrm>
          <a:prstGeom prst="rect">
            <a:avLst/>
          </a:prstGeom>
          <a:noFill/>
          <a:ln w="0">
            <a:noFill/>
            <a:prstDash val="solid"/>
          </a:ln>
        </p:spPr>
        <p:txBody>
          <a:bodyPr anchor="t">
            <a:normAutofit fontScale="90926" lnSpcReduction="20000"/>
          </a:bodyPr>
          <a:lstStyle/>
          <a:p>
            <a:pPr algn="ctr">
              <a:defRPr sz="1350" b="1">
                <a:solidFill>
                  <a:srgbClr val="0B0D10"/>
                </a:solidFill>
                <a:latin typeface="Helvetica Neue"/>
                <a:ea typeface="Helvetica Neue"/>
                <a:cs typeface="Helvetica Neue"/>
              </a:defRPr>
            </a:pPr>
            <a:r>
              <a:rPr sz="1350" b="1">
                <a:solidFill>
                  <a:srgbClr val="0B0D10"/>
                </a:solidFill>
                <a:latin typeface="Helvetica Neue"/>
                <a:ea typeface="Helvetica Neue"/>
                <a:cs typeface="Helvetica Neue"/>
              </a:rPr>
              <a:t>Transform</a:t>
            </a:r>
          </a:p>
        </p:txBody>
      </p:sp>
      <p:sp>
        <p:nvSpPr>
          <p:cNvPr id="17" name="box">
            <a:extLst>
              <a:ext uri="{FF2B5EF4-FFF2-40B4-BE49-F238E27FC236}">
                <a16:creationId xmlns:a16="http://schemas.microsoft.com/office/drawing/2014/main" id="{89737255-3EB4-4410-9F5F-01DBB9219BF1}"/>
              </a:ext>
            </a:extLst>
          </p:cNvPr>
          <p:cNvSpPr>
            <a:spLocks noGrp="1"/>
          </p:cNvSpPr>
          <p:nvPr/>
        </p:nvSpPr>
        <p:spPr>
          <a:xfrm>
            <a:off x="4543425" y="2724150"/>
            <a:ext cx="1162050" cy="857250"/>
          </a:xfrm>
          <a:prstGeom prst="rect">
            <a:avLst/>
          </a:prstGeom>
          <a:solidFill>
            <a:srgbClr val="F1F3F5"/>
          </a:solidFill>
          <a:ln w="0">
            <a:noFill/>
            <a:prstDash val="solid"/>
          </a:ln>
        </p:spPr>
        <p:txBody>
          <a:bodyPr/>
          <a:lstStyle/>
          <a:p>
            <a:endParaRPr lang="en-US"/>
          </a:p>
        </p:txBody>
      </p:sp>
      <p:sp>
        <p:nvSpPr>
          <p:cNvPr id="18" name="text">
            <a:extLst>
              <a:ext uri="{FF2B5EF4-FFF2-40B4-BE49-F238E27FC236}">
                <a16:creationId xmlns:a16="http://schemas.microsoft.com/office/drawing/2014/main" id="{7F43CFB4-D845-447B-A1F9-100BD676424B}"/>
              </a:ext>
            </a:extLst>
          </p:cNvPr>
          <p:cNvSpPr>
            <a:spLocks noGrp="1"/>
          </p:cNvSpPr>
          <p:nvPr/>
        </p:nvSpPr>
        <p:spPr>
          <a:xfrm>
            <a:off x="4619625" y="3009900"/>
            <a:ext cx="1009650" cy="247650"/>
          </a:xfrm>
          <a:prstGeom prst="rect">
            <a:avLst/>
          </a:prstGeom>
          <a:noFill/>
          <a:ln w="0">
            <a:noFill/>
            <a:prstDash val="solid"/>
          </a:ln>
        </p:spPr>
        <p:txBody>
          <a:bodyPr anchor="t">
            <a:normAutofit fontScale="83426" lnSpcReduction="10000"/>
          </a:bodyPr>
          <a:lstStyle/>
          <a:p>
            <a:pPr algn="ctr">
              <a:defRPr sz="1350" b="1">
                <a:solidFill>
                  <a:srgbClr val="0B0D10"/>
                </a:solidFill>
                <a:latin typeface="Helvetica Neue"/>
                <a:ea typeface="Helvetica Neue"/>
                <a:cs typeface="Helvetica Neue"/>
              </a:defRPr>
            </a:pPr>
            <a:r>
              <a:rPr sz="1350" b="1">
                <a:solidFill>
                  <a:srgbClr val="0B0D10"/>
                </a:solidFill>
                <a:latin typeface="Helvetica Neue"/>
                <a:ea typeface="Helvetica Neue"/>
                <a:cs typeface="Helvetica Neue"/>
              </a:rPr>
              <a:t>Index / train</a:t>
            </a:r>
          </a:p>
        </p:txBody>
      </p:sp>
      <p:sp>
        <p:nvSpPr>
          <p:cNvPr id="19" name="box">
            <a:extLst>
              <a:ext uri="{FF2B5EF4-FFF2-40B4-BE49-F238E27FC236}">
                <a16:creationId xmlns:a16="http://schemas.microsoft.com/office/drawing/2014/main" id="{6425717E-7411-4780-B0DB-188AF0138E91}"/>
              </a:ext>
            </a:extLst>
          </p:cNvPr>
          <p:cNvSpPr>
            <a:spLocks noGrp="1"/>
          </p:cNvSpPr>
          <p:nvPr/>
        </p:nvSpPr>
        <p:spPr>
          <a:xfrm>
            <a:off x="5924550" y="2724150"/>
            <a:ext cx="1162050" cy="857250"/>
          </a:xfrm>
          <a:prstGeom prst="rect">
            <a:avLst/>
          </a:prstGeom>
          <a:solidFill>
            <a:srgbClr val="F1F3F5"/>
          </a:solidFill>
          <a:ln w="0">
            <a:noFill/>
            <a:prstDash val="solid"/>
          </a:ln>
        </p:spPr>
        <p:txBody>
          <a:bodyPr/>
          <a:lstStyle/>
          <a:p>
            <a:endParaRPr lang="en-US"/>
          </a:p>
        </p:txBody>
      </p:sp>
      <p:sp>
        <p:nvSpPr>
          <p:cNvPr id="20" name="text">
            <a:extLst>
              <a:ext uri="{FF2B5EF4-FFF2-40B4-BE49-F238E27FC236}">
                <a16:creationId xmlns:a16="http://schemas.microsoft.com/office/drawing/2014/main" id="{656C908C-3595-463B-9104-F3DC83B523D3}"/>
              </a:ext>
            </a:extLst>
          </p:cNvPr>
          <p:cNvSpPr>
            <a:spLocks noGrp="1"/>
          </p:cNvSpPr>
          <p:nvPr/>
        </p:nvSpPr>
        <p:spPr>
          <a:xfrm>
            <a:off x="6000750" y="3009900"/>
            <a:ext cx="1009650" cy="247650"/>
          </a:xfrm>
          <a:prstGeom prst="rect">
            <a:avLst/>
          </a:prstGeom>
          <a:noFill/>
          <a:ln w="0">
            <a:noFill/>
            <a:prstDash val="solid"/>
          </a:ln>
        </p:spPr>
        <p:txBody>
          <a:bodyPr anchor="t">
            <a:normAutofit fontScale="90926" lnSpcReduction="20000"/>
          </a:bodyPr>
          <a:lstStyle/>
          <a:p>
            <a:pPr algn="ctr">
              <a:defRPr sz="1350" b="1">
                <a:solidFill>
                  <a:srgbClr val="0B0D10"/>
                </a:solidFill>
                <a:latin typeface="Helvetica Neue"/>
                <a:ea typeface="Helvetica Neue"/>
                <a:cs typeface="Helvetica Neue"/>
              </a:defRPr>
            </a:pPr>
            <a:r>
              <a:rPr sz="1350" b="1">
                <a:solidFill>
                  <a:srgbClr val="0B0D10"/>
                </a:solidFill>
                <a:latin typeface="Helvetica Neue"/>
                <a:ea typeface="Helvetica Neue"/>
                <a:cs typeface="Helvetica Neue"/>
              </a:rPr>
              <a:t>Retrieve</a:t>
            </a:r>
          </a:p>
        </p:txBody>
      </p:sp>
      <p:sp>
        <p:nvSpPr>
          <p:cNvPr id="21" name="box">
            <a:extLst>
              <a:ext uri="{FF2B5EF4-FFF2-40B4-BE49-F238E27FC236}">
                <a16:creationId xmlns:a16="http://schemas.microsoft.com/office/drawing/2014/main" id="{4D6677DB-B709-4C9B-9D50-30895BC78792}"/>
              </a:ext>
            </a:extLst>
          </p:cNvPr>
          <p:cNvSpPr>
            <a:spLocks noGrp="1"/>
          </p:cNvSpPr>
          <p:nvPr/>
        </p:nvSpPr>
        <p:spPr>
          <a:xfrm>
            <a:off x="7305675" y="2724150"/>
            <a:ext cx="1162050" cy="857250"/>
          </a:xfrm>
          <a:prstGeom prst="rect">
            <a:avLst/>
          </a:prstGeom>
          <a:solidFill>
            <a:srgbClr val="F1F3F5"/>
          </a:solidFill>
          <a:ln w="0">
            <a:noFill/>
            <a:prstDash val="solid"/>
          </a:ln>
        </p:spPr>
        <p:txBody>
          <a:bodyPr/>
          <a:lstStyle/>
          <a:p>
            <a:endParaRPr lang="en-US"/>
          </a:p>
        </p:txBody>
      </p:sp>
      <p:sp>
        <p:nvSpPr>
          <p:cNvPr id="22" name="text">
            <a:extLst>
              <a:ext uri="{FF2B5EF4-FFF2-40B4-BE49-F238E27FC236}">
                <a16:creationId xmlns:a16="http://schemas.microsoft.com/office/drawing/2014/main" id="{4F241411-2F43-46C7-862C-5FED3C37B8D9}"/>
              </a:ext>
            </a:extLst>
          </p:cNvPr>
          <p:cNvSpPr>
            <a:spLocks noGrp="1"/>
          </p:cNvSpPr>
          <p:nvPr/>
        </p:nvSpPr>
        <p:spPr>
          <a:xfrm>
            <a:off x="7381875" y="3009900"/>
            <a:ext cx="1009650" cy="247650"/>
          </a:xfrm>
          <a:prstGeom prst="rect">
            <a:avLst/>
          </a:prstGeom>
          <a:noFill/>
          <a:ln w="0">
            <a:noFill/>
            <a:prstDash val="solid"/>
          </a:ln>
        </p:spPr>
        <p:txBody>
          <a:bodyPr anchor="t">
            <a:normAutofit fontScale="90926" lnSpcReduction="20000"/>
          </a:bodyPr>
          <a:lstStyle/>
          <a:p>
            <a:pPr algn="ctr">
              <a:defRPr sz="1350" b="1">
                <a:solidFill>
                  <a:srgbClr val="0B0D10"/>
                </a:solidFill>
                <a:latin typeface="Helvetica Neue"/>
                <a:ea typeface="Helvetica Neue"/>
                <a:cs typeface="Helvetica Neue"/>
              </a:defRPr>
            </a:pPr>
            <a:r>
              <a:rPr sz="1350" b="1">
                <a:solidFill>
                  <a:srgbClr val="0B0D10"/>
                </a:solidFill>
                <a:latin typeface="Helvetica Neue"/>
                <a:ea typeface="Helvetica Neue"/>
                <a:cs typeface="Helvetica Neue"/>
              </a:rPr>
              <a:t>Infer</a:t>
            </a:r>
          </a:p>
        </p:txBody>
      </p:sp>
      <p:sp>
        <p:nvSpPr>
          <p:cNvPr id="23" name="box">
            <a:extLst>
              <a:ext uri="{FF2B5EF4-FFF2-40B4-BE49-F238E27FC236}">
                <a16:creationId xmlns:a16="http://schemas.microsoft.com/office/drawing/2014/main" id="{526F334E-0EBD-46A0-9372-A813BA4CF34B}"/>
              </a:ext>
            </a:extLst>
          </p:cNvPr>
          <p:cNvSpPr>
            <a:spLocks noGrp="1"/>
          </p:cNvSpPr>
          <p:nvPr/>
        </p:nvSpPr>
        <p:spPr>
          <a:xfrm>
            <a:off x="8686800" y="2724150"/>
            <a:ext cx="1162050" cy="857250"/>
          </a:xfrm>
          <a:prstGeom prst="rect">
            <a:avLst/>
          </a:prstGeom>
          <a:solidFill>
            <a:srgbClr val="FBE7E7"/>
          </a:solidFill>
          <a:ln w="0">
            <a:noFill/>
            <a:prstDash val="solid"/>
          </a:ln>
        </p:spPr>
        <p:txBody>
          <a:bodyPr/>
          <a:lstStyle/>
          <a:p>
            <a:endParaRPr lang="en-US"/>
          </a:p>
        </p:txBody>
      </p:sp>
      <p:sp>
        <p:nvSpPr>
          <p:cNvPr id="24" name="text">
            <a:extLst>
              <a:ext uri="{FF2B5EF4-FFF2-40B4-BE49-F238E27FC236}">
                <a16:creationId xmlns:a16="http://schemas.microsoft.com/office/drawing/2014/main" id="{DBAB7991-69F9-4636-998D-11DC56E784DD}"/>
              </a:ext>
            </a:extLst>
          </p:cNvPr>
          <p:cNvSpPr>
            <a:spLocks noGrp="1"/>
          </p:cNvSpPr>
          <p:nvPr/>
        </p:nvSpPr>
        <p:spPr>
          <a:xfrm>
            <a:off x="8763000" y="3009900"/>
            <a:ext cx="1009650" cy="247650"/>
          </a:xfrm>
          <a:prstGeom prst="rect">
            <a:avLst/>
          </a:prstGeom>
          <a:noFill/>
          <a:ln w="0">
            <a:noFill/>
            <a:prstDash val="solid"/>
          </a:ln>
        </p:spPr>
        <p:txBody>
          <a:bodyPr anchor="t">
            <a:normAutofit fontScale="90926" lnSpcReduction="20000"/>
          </a:bodyPr>
          <a:lstStyle/>
          <a:p>
            <a:pPr algn="ctr">
              <a:defRPr sz="1350" b="1">
                <a:solidFill>
                  <a:srgbClr val="0B0D10"/>
                </a:solidFill>
                <a:latin typeface="Helvetica Neue"/>
                <a:ea typeface="Helvetica Neue"/>
                <a:cs typeface="Helvetica Neue"/>
              </a:defRPr>
            </a:pPr>
            <a:r>
              <a:rPr sz="1350" b="1">
                <a:solidFill>
                  <a:srgbClr val="0B0D10"/>
                </a:solidFill>
                <a:latin typeface="Helvetica Neue"/>
                <a:ea typeface="Helvetica Neue"/>
                <a:cs typeface="Helvetica Neue"/>
              </a:rPr>
              <a:t>Act</a:t>
            </a:r>
          </a:p>
        </p:txBody>
      </p:sp>
      <p:sp>
        <p:nvSpPr>
          <p:cNvPr id="25" name="box">
            <a:extLst>
              <a:ext uri="{FF2B5EF4-FFF2-40B4-BE49-F238E27FC236}">
                <a16:creationId xmlns:a16="http://schemas.microsoft.com/office/drawing/2014/main" id="{C6B5944F-2BBC-48B3-A845-D33C369DBA4F}"/>
              </a:ext>
            </a:extLst>
          </p:cNvPr>
          <p:cNvSpPr>
            <a:spLocks noGrp="1"/>
          </p:cNvSpPr>
          <p:nvPr/>
        </p:nvSpPr>
        <p:spPr>
          <a:xfrm>
            <a:off x="10067925" y="2724150"/>
            <a:ext cx="1162050" cy="857250"/>
          </a:xfrm>
          <a:prstGeom prst="rect">
            <a:avLst/>
          </a:prstGeom>
          <a:solidFill>
            <a:srgbClr val="FBE7E7"/>
          </a:solidFill>
          <a:ln w="0">
            <a:noFill/>
            <a:prstDash val="solid"/>
          </a:ln>
        </p:spPr>
        <p:txBody>
          <a:bodyPr/>
          <a:lstStyle/>
          <a:p>
            <a:endParaRPr lang="en-US"/>
          </a:p>
        </p:txBody>
      </p:sp>
      <p:sp>
        <p:nvSpPr>
          <p:cNvPr id="26" name="text">
            <a:extLst>
              <a:ext uri="{FF2B5EF4-FFF2-40B4-BE49-F238E27FC236}">
                <a16:creationId xmlns:a16="http://schemas.microsoft.com/office/drawing/2014/main" id="{4A9DA243-01F9-4795-A014-2A8D6D0F4368}"/>
              </a:ext>
            </a:extLst>
          </p:cNvPr>
          <p:cNvSpPr>
            <a:spLocks noGrp="1"/>
          </p:cNvSpPr>
          <p:nvPr/>
        </p:nvSpPr>
        <p:spPr>
          <a:xfrm>
            <a:off x="10144125" y="3009900"/>
            <a:ext cx="1009650" cy="247650"/>
          </a:xfrm>
          <a:prstGeom prst="rect">
            <a:avLst/>
          </a:prstGeom>
          <a:noFill/>
          <a:ln w="0">
            <a:noFill/>
            <a:prstDash val="solid"/>
          </a:ln>
        </p:spPr>
        <p:txBody>
          <a:bodyPr anchor="t">
            <a:normAutofit fontScale="90926" lnSpcReduction="20000"/>
          </a:bodyPr>
          <a:lstStyle/>
          <a:p>
            <a:pPr algn="ctr">
              <a:defRPr sz="1350" b="1">
                <a:solidFill>
                  <a:srgbClr val="0B0D10"/>
                </a:solidFill>
                <a:latin typeface="Helvetica Neue"/>
                <a:ea typeface="Helvetica Neue"/>
                <a:cs typeface="Helvetica Neue"/>
              </a:defRPr>
            </a:pPr>
            <a:r>
              <a:rPr sz="1350" b="1">
                <a:solidFill>
                  <a:srgbClr val="0B0D10"/>
                </a:solidFill>
                <a:latin typeface="Helvetica Neue"/>
                <a:ea typeface="Helvetica Neue"/>
                <a:cs typeface="Helvetica Neue"/>
              </a:rPr>
              <a:t>Reuse</a:t>
            </a:r>
          </a:p>
        </p:txBody>
      </p:sp>
      <p:sp>
        <p:nvSpPr>
          <p:cNvPr id="27" name="line">
            <a:extLst>
              <a:ext uri="{FF2B5EF4-FFF2-40B4-BE49-F238E27FC236}">
                <a16:creationId xmlns:a16="http://schemas.microsoft.com/office/drawing/2014/main" id="{30398370-8598-4994-B777-A3604D237AD8}"/>
              </a:ext>
            </a:extLst>
          </p:cNvPr>
          <p:cNvSpPr>
            <a:spLocks noGrp="1"/>
          </p:cNvSpPr>
          <p:nvPr/>
        </p:nvSpPr>
        <p:spPr>
          <a:xfrm>
            <a:off x="1762125" y="3733800"/>
            <a:ext cx="8763000" cy="1695450"/>
          </a:xfrm>
          <a:prstGeom prst="line">
            <a:avLst/>
          </a:prstGeom>
          <a:noFill/>
          <a:ln w="19050">
            <a:solidFill>
              <a:srgbClr val="D94B4B"/>
            </a:solidFill>
            <a:prstDash val="dash"/>
          </a:ln>
        </p:spPr>
        <p:txBody>
          <a:bodyPr/>
          <a:lstStyle/>
          <a:p>
            <a:endParaRPr lang="en-US"/>
          </a:p>
        </p:txBody>
      </p:sp>
      <p:sp>
        <p:nvSpPr>
          <p:cNvPr id="28" name="text">
            <a:extLst>
              <a:ext uri="{FF2B5EF4-FFF2-40B4-BE49-F238E27FC236}">
                <a16:creationId xmlns:a16="http://schemas.microsoft.com/office/drawing/2014/main" id="{F4A4B307-A4F4-4DC9-BD9E-70C2953EA4AF}"/>
              </a:ext>
            </a:extLst>
          </p:cNvPr>
          <p:cNvSpPr>
            <a:spLocks noGrp="1"/>
          </p:cNvSpPr>
          <p:nvPr/>
        </p:nvSpPr>
        <p:spPr>
          <a:xfrm>
            <a:off x="3524250" y="5334000"/>
            <a:ext cx="4953000" cy="285750"/>
          </a:xfrm>
          <a:prstGeom prst="rect">
            <a:avLst/>
          </a:prstGeom>
          <a:noFill/>
          <a:ln w="0">
            <a:noFill/>
            <a:prstDash val="solid"/>
          </a:ln>
        </p:spPr>
        <p:txBody>
          <a:bodyPr anchor="t">
            <a:normAutofit/>
          </a:bodyPr>
          <a:lstStyle/>
          <a:p>
            <a:pPr algn="ctr">
              <a:defRPr sz="1275" b="1">
                <a:solidFill>
                  <a:srgbClr val="D94B4B"/>
                </a:solidFill>
                <a:latin typeface="Helvetica Neue"/>
                <a:ea typeface="Helvetica Neue"/>
                <a:cs typeface="Helvetica Neue"/>
              </a:defRPr>
            </a:pPr>
            <a:r>
              <a:rPr sz="1275" b="1">
                <a:solidFill>
                  <a:srgbClr val="D94B4B"/>
                </a:solidFill>
                <a:latin typeface="Helvetica Neue"/>
                <a:ea typeface="Helvetica Neue"/>
                <a:cs typeface="Helvetica Neue"/>
              </a:rPr>
              <a:t>FEEDBACK · MEMORY · GENERATED CONTENT</a:t>
            </a:r>
          </a:p>
        </p:txBody>
      </p:sp>
      <p:sp>
        <p:nvSpPr>
          <p:cNvPr id="29" name="text">
            <a:extLst>
              <a:ext uri="{FF2B5EF4-FFF2-40B4-BE49-F238E27FC236}">
                <a16:creationId xmlns:a16="http://schemas.microsoft.com/office/drawing/2014/main" id="{1FA44647-0A63-4F5F-80EE-E4F471E78663}"/>
              </a:ext>
            </a:extLst>
          </p:cNvPr>
          <p:cNvSpPr>
            <a:spLocks noGrp="1"/>
          </p:cNvSpPr>
          <p:nvPr/>
        </p:nvSpPr>
        <p:spPr>
          <a:xfrm>
            <a:off x="1809750" y="1676400"/>
            <a:ext cx="8572500" cy="533400"/>
          </a:xfrm>
          <a:prstGeom prst="rect">
            <a:avLst/>
          </a:prstGeom>
          <a:noFill/>
          <a:ln w="0">
            <a:noFill/>
            <a:prstDash val="solid"/>
          </a:ln>
        </p:spPr>
        <p:txBody>
          <a:bodyPr anchor="t">
            <a:normAutofit fontScale="96505"/>
          </a:bodyPr>
          <a:lstStyle/>
          <a:p>
            <a:pPr algn="ctr">
              <a:defRPr sz="2400" b="1">
                <a:solidFill>
                  <a:srgbClr val="0B0D10"/>
                </a:solidFill>
                <a:latin typeface="Helvetica Neue"/>
                <a:ea typeface="Helvetica Neue"/>
                <a:cs typeface="Helvetica Neue"/>
              </a:defRPr>
            </a:pPr>
            <a:r>
              <a:rPr sz="2400" b="1">
                <a:solidFill>
                  <a:srgbClr val="0B0D10"/>
                </a:solidFill>
                <a:latin typeface="Helvetica Neue"/>
                <a:ea typeface="Helvetica Neue"/>
                <a:cs typeface="Helvetica Neue"/>
              </a:rPr>
              <a:t>Poison can enter at any stage—and return through the loop.</a:t>
            </a:r>
          </a:p>
        </p:txBody>
      </p:sp>
    </p:spTree>
    <p:extLst>
      <p:ext uri="{BB962C8B-B14F-4D97-AF65-F5344CB8AC3E}">
        <p14:creationId xmlns:p14="http://schemas.microsoft.com/office/powerpoint/2010/main" val="489305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kicker">
            <a:extLst>
              <a:ext uri="{FF2B5EF4-FFF2-40B4-BE49-F238E27FC236}">
                <a16:creationId xmlns:a16="http://schemas.microsoft.com/office/drawing/2014/main" id="{FB251F69-2B47-4900-97AD-812060EF6B3A}"/>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RAG INTEGRITY</a:t>
            </a:r>
          </a:p>
        </p:txBody>
      </p:sp>
      <p:sp>
        <p:nvSpPr>
          <p:cNvPr id="2" name="slide-title">
            <a:extLst>
              <a:ext uri="{FF2B5EF4-FFF2-40B4-BE49-F238E27FC236}">
                <a16:creationId xmlns:a16="http://schemas.microsoft.com/office/drawing/2014/main" id="{E9BBB74F-688B-4BC9-9DC1-8EE26B275CEE}"/>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RAG has more control points than the vector database</a:t>
            </a:r>
          </a:p>
        </p:txBody>
      </p:sp>
      <p:sp>
        <p:nvSpPr>
          <p:cNvPr id="3" name="slide-number">
            <a:extLst>
              <a:ext uri="{FF2B5EF4-FFF2-40B4-BE49-F238E27FC236}">
                <a16:creationId xmlns:a16="http://schemas.microsoft.com/office/drawing/2014/main" id="{336CD528-E8C1-4385-A575-46554EBA26C2}"/>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10</a:t>
            </a:r>
          </a:p>
        </p:txBody>
      </p:sp>
      <p:sp>
        <p:nvSpPr>
          <p:cNvPr id="4" name="box">
            <a:extLst>
              <a:ext uri="{FF2B5EF4-FFF2-40B4-BE49-F238E27FC236}">
                <a16:creationId xmlns:a16="http://schemas.microsoft.com/office/drawing/2014/main" id="{13036619-F82E-4BC4-9353-D2957B65CCC7}"/>
              </a:ext>
            </a:extLst>
          </p:cNvPr>
          <p:cNvSpPr>
            <a:spLocks noGrp="1"/>
          </p:cNvSpPr>
          <p:nvPr/>
        </p:nvSpPr>
        <p:spPr>
          <a:xfrm>
            <a:off x="400050" y="2238375"/>
            <a:ext cx="1066800" cy="590550"/>
          </a:xfrm>
          <a:prstGeom prst="rect">
            <a:avLst/>
          </a:prstGeom>
          <a:solidFill>
            <a:srgbClr val="DDF1FB"/>
          </a:solidFill>
          <a:ln w="0">
            <a:noFill/>
            <a:prstDash val="solid"/>
          </a:ln>
        </p:spPr>
        <p:txBody>
          <a:bodyPr/>
          <a:lstStyle/>
          <a:p>
            <a:endParaRPr lang="en-US"/>
          </a:p>
        </p:txBody>
      </p:sp>
      <p:sp>
        <p:nvSpPr>
          <p:cNvPr id="5" name="text">
            <a:extLst>
              <a:ext uri="{FF2B5EF4-FFF2-40B4-BE49-F238E27FC236}">
                <a16:creationId xmlns:a16="http://schemas.microsoft.com/office/drawing/2014/main" id="{E5BA00D3-BE24-49D6-AC47-2D7735CCEEFC}"/>
              </a:ext>
            </a:extLst>
          </p:cNvPr>
          <p:cNvSpPr>
            <a:spLocks noGrp="1"/>
          </p:cNvSpPr>
          <p:nvPr/>
        </p:nvSpPr>
        <p:spPr>
          <a:xfrm>
            <a:off x="447675" y="2419350"/>
            <a:ext cx="971550" cy="219075"/>
          </a:xfrm>
          <a:prstGeom prst="rect">
            <a:avLst/>
          </a:prstGeom>
          <a:noFill/>
          <a:ln w="0">
            <a:noFill/>
            <a:prstDash val="solid"/>
          </a:ln>
        </p:spPr>
        <p:txBody>
          <a:bodyPr anchor="t">
            <a:normAutofit fontScale="87262" lnSpcReduction="1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SOURCE</a:t>
            </a:r>
          </a:p>
        </p:txBody>
      </p:sp>
      <p:sp>
        <p:nvSpPr>
          <p:cNvPr id="6" name="line">
            <a:extLst>
              <a:ext uri="{FF2B5EF4-FFF2-40B4-BE49-F238E27FC236}">
                <a16:creationId xmlns:a16="http://schemas.microsoft.com/office/drawing/2014/main" id="{FF7C6AE4-9D83-49FD-9E6B-850CE3CDADD4}"/>
              </a:ext>
            </a:extLst>
          </p:cNvPr>
          <p:cNvSpPr>
            <a:spLocks noGrp="1"/>
          </p:cNvSpPr>
          <p:nvPr/>
        </p:nvSpPr>
        <p:spPr>
          <a:xfrm>
            <a:off x="1466850" y="2533650"/>
            <a:ext cx="190500" cy="0"/>
          </a:xfrm>
          <a:prstGeom prst="line">
            <a:avLst/>
          </a:prstGeom>
          <a:noFill/>
          <a:ln w="19050">
            <a:solidFill>
              <a:srgbClr val="B8BCC4"/>
            </a:solidFill>
            <a:prstDash val="solid"/>
          </a:ln>
        </p:spPr>
        <p:txBody>
          <a:bodyPr/>
          <a:lstStyle/>
          <a:p>
            <a:endParaRPr lang="en-US"/>
          </a:p>
        </p:txBody>
      </p:sp>
      <p:sp>
        <p:nvSpPr>
          <p:cNvPr id="7" name="box">
            <a:extLst>
              <a:ext uri="{FF2B5EF4-FFF2-40B4-BE49-F238E27FC236}">
                <a16:creationId xmlns:a16="http://schemas.microsoft.com/office/drawing/2014/main" id="{A672B885-7F64-4A29-967B-16B03532E084}"/>
              </a:ext>
            </a:extLst>
          </p:cNvPr>
          <p:cNvSpPr>
            <a:spLocks noGrp="1"/>
          </p:cNvSpPr>
          <p:nvPr/>
        </p:nvSpPr>
        <p:spPr>
          <a:xfrm>
            <a:off x="1657350" y="2238375"/>
            <a:ext cx="1066800" cy="590550"/>
          </a:xfrm>
          <a:prstGeom prst="rect">
            <a:avLst/>
          </a:prstGeom>
          <a:solidFill>
            <a:srgbClr val="F1F3F5"/>
          </a:solidFill>
          <a:ln w="0">
            <a:noFill/>
            <a:prstDash val="solid"/>
          </a:ln>
        </p:spPr>
        <p:txBody>
          <a:bodyPr/>
          <a:lstStyle/>
          <a:p>
            <a:endParaRPr lang="en-US"/>
          </a:p>
        </p:txBody>
      </p:sp>
      <p:sp>
        <p:nvSpPr>
          <p:cNvPr id="8" name="text">
            <a:extLst>
              <a:ext uri="{FF2B5EF4-FFF2-40B4-BE49-F238E27FC236}">
                <a16:creationId xmlns:a16="http://schemas.microsoft.com/office/drawing/2014/main" id="{73DAB491-E01E-48B0-B380-1CF553B309C7}"/>
              </a:ext>
            </a:extLst>
          </p:cNvPr>
          <p:cNvSpPr>
            <a:spLocks noGrp="1"/>
          </p:cNvSpPr>
          <p:nvPr/>
        </p:nvSpPr>
        <p:spPr>
          <a:xfrm>
            <a:off x="1704975" y="2419350"/>
            <a:ext cx="971550" cy="219075"/>
          </a:xfrm>
          <a:prstGeom prst="rect">
            <a:avLst/>
          </a:prstGeom>
          <a:noFill/>
          <a:ln w="0">
            <a:noFill/>
            <a:prstDash val="solid"/>
          </a:ln>
        </p:spPr>
        <p:txBody>
          <a:bodyPr anchor="t">
            <a:normAutofit fontScale="87262" lnSpcReduction="1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PARSE</a:t>
            </a:r>
          </a:p>
        </p:txBody>
      </p:sp>
      <p:sp>
        <p:nvSpPr>
          <p:cNvPr id="9" name="line">
            <a:extLst>
              <a:ext uri="{FF2B5EF4-FFF2-40B4-BE49-F238E27FC236}">
                <a16:creationId xmlns:a16="http://schemas.microsoft.com/office/drawing/2014/main" id="{F2C4B56D-905B-4485-B962-C83A1FFA5737}"/>
              </a:ext>
            </a:extLst>
          </p:cNvPr>
          <p:cNvSpPr>
            <a:spLocks noGrp="1"/>
          </p:cNvSpPr>
          <p:nvPr/>
        </p:nvSpPr>
        <p:spPr>
          <a:xfrm>
            <a:off x="2724150" y="2533650"/>
            <a:ext cx="190500" cy="0"/>
          </a:xfrm>
          <a:prstGeom prst="line">
            <a:avLst/>
          </a:prstGeom>
          <a:noFill/>
          <a:ln w="19050">
            <a:solidFill>
              <a:srgbClr val="B8BCC4"/>
            </a:solidFill>
            <a:prstDash val="solid"/>
          </a:ln>
        </p:spPr>
        <p:txBody>
          <a:bodyPr/>
          <a:lstStyle/>
          <a:p>
            <a:endParaRPr lang="en-US"/>
          </a:p>
        </p:txBody>
      </p:sp>
      <p:sp>
        <p:nvSpPr>
          <p:cNvPr id="10" name="box">
            <a:extLst>
              <a:ext uri="{FF2B5EF4-FFF2-40B4-BE49-F238E27FC236}">
                <a16:creationId xmlns:a16="http://schemas.microsoft.com/office/drawing/2014/main" id="{E1BD95E6-7A20-4D1D-A213-DAF6515E95B6}"/>
              </a:ext>
            </a:extLst>
          </p:cNvPr>
          <p:cNvSpPr>
            <a:spLocks noGrp="1"/>
          </p:cNvSpPr>
          <p:nvPr/>
        </p:nvSpPr>
        <p:spPr>
          <a:xfrm>
            <a:off x="2914650" y="2238375"/>
            <a:ext cx="1066800" cy="590550"/>
          </a:xfrm>
          <a:prstGeom prst="rect">
            <a:avLst/>
          </a:prstGeom>
          <a:solidFill>
            <a:srgbClr val="F1F3F5"/>
          </a:solidFill>
          <a:ln w="0">
            <a:noFill/>
            <a:prstDash val="solid"/>
          </a:ln>
        </p:spPr>
        <p:txBody>
          <a:bodyPr/>
          <a:lstStyle/>
          <a:p>
            <a:endParaRPr lang="en-US"/>
          </a:p>
        </p:txBody>
      </p:sp>
      <p:sp>
        <p:nvSpPr>
          <p:cNvPr id="11" name="text">
            <a:extLst>
              <a:ext uri="{FF2B5EF4-FFF2-40B4-BE49-F238E27FC236}">
                <a16:creationId xmlns:a16="http://schemas.microsoft.com/office/drawing/2014/main" id="{E178FB43-0375-44AC-9023-1BA516EB95CC}"/>
              </a:ext>
            </a:extLst>
          </p:cNvPr>
          <p:cNvSpPr>
            <a:spLocks noGrp="1"/>
          </p:cNvSpPr>
          <p:nvPr/>
        </p:nvSpPr>
        <p:spPr>
          <a:xfrm>
            <a:off x="2962275" y="2419350"/>
            <a:ext cx="971550" cy="219075"/>
          </a:xfrm>
          <a:prstGeom prst="rect">
            <a:avLst/>
          </a:prstGeom>
          <a:noFill/>
          <a:ln w="0">
            <a:noFill/>
            <a:prstDash val="solid"/>
          </a:ln>
        </p:spPr>
        <p:txBody>
          <a:bodyPr anchor="t">
            <a:normAutofit fontScale="87262" lnSpcReduction="1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CHUNK</a:t>
            </a:r>
          </a:p>
        </p:txBody>
      </p:sp>
      <p:sp>
        <p:nvSpPr>
          <p:cNvPr id="12" name="line">
            <a:extLst>
              <a:ext uri="{FF2B5EF4-FFF2-40B4-BE49-F238E27FC236}">
                <a16:creationId xmlns:a16="http://schemas.microsoft.com/office/drawing/2014/main" id="{2BE81CB4-62AE-49F9-B41F-A49C8D638A64}"/>
              </a:ext>
            </a:extLst>
          </p:cNvPr>
          <p:cNvSpPr>
            <a:spLocks noGrp="1"/>
          </p:cNvSpPr>
          <p:nvPr/>
        </p:nvSpPr>
        <p:spPr>
          <a:xfrm>
            <a:off x="3981450" y="2533650"/>
            <a:ext cx="190500" cy="0"/>
          </a:xfrm>
          <a:prstGeom prst="line">
            <a:avLst/>
          </a:prstGeom>
          <a:noFill/>
          <a:ln w="19050">
            <a:solidFill>
              <a:srgbClr val="B8BCC4"/>
            </a:solidFill>
            <a:prstDash val="solid"/>
          </a:ln>
        </p:spPr>
        <p:txBody>
          <a:bodyPr/>
          <a:lstStyle/>
          <a:p>
            <a:endParaRPr lang="en-US"/>
          </a:p>
        </p:txBody>
      </p:sp>
      <p:sp>
        <p:nvSpPr>
          <p:cNvPr id="13" name="box">
            <a:extLst>
              <a:ext uri="{FF2B5EF4-FFF2-40B4-BE49-F238E27FC236}">
                <a16:creationId xmlns:a16="http://schemas.microsoft.com/office/drawing/2014/main" id="{7EDA0538-59ED-4DAD-BC3C-377712679649}"/>
              </a:ext>
            </a:extLst>
          </p:cNvPr>
          <p:cNvSpPr>
            <a:spLocks noGrp="1"/>
          </p:cNvSpPr>
          <p:nvPr/>
        </p:nvSpPr>
        <p:spPr>
          <a:xfrm>
            <a:off x="4171950" y="2238375"/>
            <a:ext cx="1066800" cy="590550"/>
          </a:xfrm>
          <a:prstGeom prst="rect">
            <a:avLst/>
          </a:prstGeom>
          <a:solidFill>
            <a:srgbClr val="F1F3F5"/>
          </a:solidFill>
          <a:ln w="0">
            <a:noFill/>
            <a:prstDash val="solid"/>
          </a:ln>
        </p:spPr>
        <p:txBody>
          <a:bodyPr/>
          <a:lstStyle/>
          <a:p>
            <a:endParaRPr lang="en-US"/>
          </a:p>
        </p:txBody>
      </p:sp>
      <p:sp>
        <p:nvSpPr>
          <p:cNvPr id="14" name="text">
            <a:extLst>
              <a:ext uri="{FF2B5EF4-FFF2-40B4-BE49-F238E27FC236}">
                <a16:creationId xmlns:a16="http://schemas.microsoft.com/office/drawing/2014/main" id="{6F5EF96D-1CAB-446A-A04E-426DE5944226}"/>
              </a:ext>
            </a:extLst>
          </p:cNvPr>
          <p:cNvSpPr>
            <a:spLocks noGrp="1"/>
          </p:cNvSpPr>
          <p:nvPr/>
        </p:nvSpPr>
        <p:spPr>
          <a:xfrm>
            <a:off x="4219575" y="2419350"/>
            <a:ext cx="971550" cy="219075"/>
          </a:xfrm>
          <a:prstGeom prst="rect">
            <a:avLst/>
          </a:prstGeom>
          <a:noFill/>
          <a:ln w="0">
            <a:noFill/>
            <a:prstDash val="solid"/>
          </a:ln>
        </p:spPr>
        <p:txBody>
          <a:bodyPr anchor="t">
            <a:normAutofit fontScale="87262" lnSpcReduction="1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METADATA</a:t>
            </a:r>
          </a:p>
        </p:txBody>
      </p:sp>
      <p:sp>
        <p:nvSpPr>
          <p:cNvPr id="15" name="line">
            <a:extLst>
              <a:ext uri="{FF2B5EF4-FFF2-40B4-BE49-F238E27FC236}">
                <a16:creationId xmlns:a16="http://schemas.microsoft.com/office/drawing/2014/main" id="{5F834418-794B-4507-A8F4-57B832509639}"/>
              </a:ext>
            </a:extLst>
          </p:cNvPr>
          <p:cNvSpPr>
            <a:spLocks noGrp="1"/>
          </p:cNvSpPr>
          <p:nvPr/>
        </p:nvSpPr>
        <p:spPr>
          <a:xfrm>
            <a:off x="5238750" y="2533650"/>
            <a:ext cx="190500" cy="0"/>
          </a:xfrm>
          <a:prstGeom prst="line">
            <a:avLst/>
          </a:prstGeom>
          <a:noFill/>
          <a:ln w="19050">
            <a:solidFill>
              <a:srgbClr val="B8BCC4"/>
            </a:solidFill>
            <a:prstDash val="solid"/>
          </a:ln>
        </p:spPr>
        <p:txBody>
          <a:bodyPr/>
          <a:lstStyle/>
          <a:p>
            <a:endParaRPr lang="en-US"/>
          </a:p>
        </p:txBody>
      </p:sp>
      <p:sp>
        <p:nvSpPr>
          <p:cNvPr id="16" name="box">
            <a:extLst>
              <a:ext uri="{FF2B5EF4-FFF2-40B4-BE49-F238E27FC236}">
                <a16:creationId xmlns:a16="http://schemas.microsoft.com/office/drawing/2014/main" id="{4A3439F8-5858-4840-B1CF-BFEC65072BE1}"/>
              </a:ext>
            </a:extLst>
          </p:cNvPr>
          <p:cNvSpPr>
            <a:spLocks noGrp="1"/>
          </p:cNvSpPr>
          <p:nvPr/>
        </p:nvSpPr>
        <p:spPr>
          <a:xfrm>
            <a:off x="5429250" y="2238375"/>
            <a:ext cx="1066800" cy="590550"/>
          </a:xfrm>
          <a:prstGeom prst="rect">
            <a:avLst/>
          </a:prstGeom>
          <a:solidFill>
            <a:srgbClr val="F1F3F5"/>
          </a:solidFill>
          <a:ln w="0">
            <a:noFill/>
            <a:prstDash val="solid"/>
          </a:ln>
        </p:spPr>
        <p:txBody>
          <a:bodyPr/>
          <a:lstStyle/>
          <a:p>
            <a:endParaRPr lang="en-US"/>
          </a:p>
        </p:txBody>
      </p:sp>
      <p:sp>
        <p:nvSpPr>
          <p:cNvPr id="17" name="text">
            <a:extLst>
              <a:ext uri="{FF2B5EF4-FFF2-40B4-BE49-F238E27FC236}">
                <a16:creationId xmlns:a16="http://schemas.microsoft.com/office/drawing/2014/main" id="{5166F793-6C07-4B53-9D1F-85E149D2D0F3}"/>
              </a:ext>
            </a:extLst>
          </p:cNvPr>
          <p:cNvSpPr>
            <a:spLocks noGrp="1"/>
          </p:cNvSpPr>
          <p:nvPr/>
        </p:nvSpPr>
        <p:spPr>
          <a:xfrm>
            <a:off x="5476875" y="2419350"/>
            <a:ext cx="971550" cy="219075"/>
          </a:xfrm>
          <a:prstGeom prst="rect">
            <a:avLst/>
          </a:prstGeom>
          <a:noFill/>
          <a:ln w="0">
            <a:noFill/>
            <a:prstDash val="solid"/>
          </a:ln>
        </p:spPr>
        <p:txBody>
          <a:bodyPr anchor="t">
            <a:normAutofit fontScale="87262" lnSpcReduction="1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EMBED</a:t>
            </a:r>
          </a:p>
        </p:txBody>
      </p:sp>
      <p:sp>
        <p:nvSpPr>
          <p:cNvPr id="18" name="line">
            <a:extLst>
              <a:ext uri="{FF2B5EF4-FFF2-40B4-BE49-F238E27FC236}">
                <a16:creationId xmlns:a16="http://schemas.microsoft.com/office/drawing/2014/main" id="{D38E06FA-E675-4F1C-A9F3-245D0957D159}"/>
              </a:ext>
            </a:extLst>
          </p:cNvPr>
          <p:cNvSpPr>
            <a:spLocks noGrp="1"/>
          </p:cNvSpPr>
          <p:nvPr/>
        </p:nvSpPr>
        <p:spPr>
          <a:xfrm>
            <a:off x="6496050" y="2533650"/>
            <a:ext cx="190500" cy="0"/>
          </a:xfrm>
          <a:prstGeom prst="line">
            <a:avLst/>
          </a:prstGeom>
          <a:noFill/>
          <a:ln w="19050">
            <a:solidFill>
              <a:srgbClr val="B8BCC4"/>
            </a:solidFill>
            <a:prstDash val="solid"/>
          </a:ln>
        </p:spPr>
        <p:txBody>
          <a:bodyPr/>
          <a:lstStyle/>
          <a:p>
            <a:endParaRPr lang="en-US"/>
          </a:p>
        </p:txBody>
      </p:sp>
      <p:sp>
        <p:nvSpPr>
          <p:cNvPr id="19" name="box">
            <a:extLst>
              <a:ext uri="{FF2B5EF4-FFF2-40B4-BE49-F238E27FC236}">
                <a16:creationId xmlns:a16="http://schemas.microsoft.com/office/drawing/2014/main" id="{BCFBAFE3-0D79-49AB-BC09-E896F23E3C12}"/>
              </a:ext>
            </a:extLst>
          </p:cNvPr>
          <p:cNvSpPr>
            <a:spLocks noGrp="1"/>
          </p:cNvSpPr>
          <p:nvPr/>
        </p:nvSpPr>
        <p:spPr>
          <a:xfrm>
            <a:off x="6686550" y="2238375"/>
            <a:ext cx="1066800" cy="590550"/>
          </a:xfrm>
          <a:prstGeom prst="rect">
            <a:avLst/>
          </a:prstGeom>
          <a:solidFill>
            <a:srgbClr val="F1F3F5"/>
          </a:solidFill>
          <a:ln w="0">
            <a:noFill/>
            <a:prstDash val="solid"/>
          </a:ln>
        </p:spPr>
        <p:txBody>
          <a:bodyPr/>
          <a:lstStyle/>
          <a:p>
            <a:endParaRPr lang="en-US"/>
          </a:p>
        </p:txBody>
      </p:sp>
      <p:sp>
        <p:nvSpPr>
          <p:cNvPr id="20" name="text">
            <a:extLst>
              <a:ext uri="{FF2B5EF4-FFF2-40B4-BE49-F238E27FC236}">
                <a16:creationId xmlns:a16="http://schemas.microsoft.com/office/drawing/2014/main" id="{BCBA047C-293F-402F-857E-50BC756C92DE}"/>
              </a:ext>
            </a:extLst>
          </p:cNvPr>
          <p:cNvSpPr>
            <a:spLocks noGrp="1"/>
          </p:cNvSpPr>
          <p:nvPr/>
        </p:nvSpPr>
        <p:spPr>
          <a:xfrm>
            <a:off x="6734175" y="2419350"/>
            <a:ext cx="971550" cy="219075"/>
          </a:xfrm>
          <a:prstGeom prst="rect">
            <a:avLst/>
          </a:prstGeom>
          <a:noFill/>
          <a:ln w="0">
            <a:noFill/>
            <a:prstDash val="solid"/>
          </a:ln>
        </p:spPr>
        <p:txBody>
          <a:bodyPr anchor="t">
            <a:normAutofit fontScale="87262" lnSpcReduction="1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RETRIEVE</a:t>
            </a:r>
          </a:p>
        </p:txBody>
      </p:sp>
      <p:sp>
        <p:nvSpPr>
          <p:cNvPr id="21" name="line">
            <a:extLst>
              <a:ext uri="{FF2B5EF4-FFF2-40B4-BE49-F238E27FC236}">
                <a16:creationId xmlns:a16="http://schemas.microsoft.com/office/drawing/2014/main" id="{2FB88ED2-301D-4D9B-8315-B5040A6A286B}"/>
              </a:ext>
            </a:extLst>
          </p:cNvPr>
          <p:cNvSpPr>
            <a:spLocks noGrp="1"/>
          </p:cNvSpPr>
          <p:nvPr/>
        </p:nvSpPr>
        <p:spPr>
          <a:xfrm>
            <a:off x="7753350" y="2533650"/>
            <a:ext cx="190500" cy="0"/>
          </a:xfrm>
          <a:prstGeom prst="line">
            <a:avLst/>
          </a:prstGeom>
          <a:noFill/>
          <a:ln w="19050">
            <a:solidFill>
              <a:srgbClr val="B8BCC4"/>
            </a:solidFill>
            <a:prstDash val="solid"/>
          </a:ln>
        </p:spPr>
        <p:txBody>
          <a:bodyPr/>
          <a:lstStyle/>
          <a:p>
            <a:endParaRPr lang="en-US"/>
          </a:p>
        </p:txBody>
      </p:sp>
      <p:sp>
        <p:nvSpPr>
          <p:cNvPr id="22" name="box">
            <a:extLst>
              <a:ext uri="{FF2B5EF4-FFF2-40B4-BE49-F238E27FC236}">
                <a16:creationId xmlns:a16="http://schemas.microsoft.com/office/drawing/2014/main" id="{5AA2A02C-FD91-41F8-B4B5-AD557F9FE77C}"/>
              </a:ext>
            </a:extLst>
          </p:cNvPr>
          <p:cNvSpPr>
            <a:spLocks noGrp="1"/>
          </p:cNvSpPr>
          <p:nvPr/>
        </p:nvSpPr>
        <p:spPr>
          <a:xfrm>
            <a:off x="7943850" y="2238375"/>
            <a:ext cx="1066800" cy="590550"/>
          </a:xfrm>
          <a:prstGeom prst="rect">
            <a:avLst/>
          </a:prstGeom>
          <a:solidFill>
            <a:srgbClr val="F1F3F5"/>
          </a:solidFill>
          <a:ln w="0">
            <a:noFill/>
            <a:prstDash val="solid"/>
          </a:ln>
        </p:spPr>
        <p:txBody>
          <a:bodyPr/>
          <a:lstStyle/>
          <a:p>
            <a:endParaRPr lang="en-US"/>
          </a:p>
        </p:txBody>
      </p:sp>
      <p:sp>
        <p:nvSpPr>
          <p:cNvPr id="23" name="text">
            <a:extLst>
              <a:ext uri="{FF2B5EF4-FFF2-40B4-BE49-F238E27FC236}">
                <a16:creationId xmlns:a16="http://schemas.microsoft.com/office/drawing/2014/main" id="{52144C89-338F-44ED-9D76-FC82F21B6CCA}"/>
              </a:ext>
            </a:extLst>
          </p:cNvPr>
          <p:cNvSpPr>
            <a:spLocks noGrp="1"/>
          </p:cNvSpPr>
          <p:nvPr/>
        </p:nvSpPr>
        <p:spPr>
          <a:xfrm>
            <a:off x="7991475" y="2419350"/>
            <a:ext cx="971550" cy="219075"/>
          </a:xfrm>
          <a:prstGeom prst="rect">
            <a:avLst/>
          </a:prstGeom>
          <a:noFill/>
          <a:ln w="0">
            <a:noFill/>
            <a:prstDash val="solid"/>
          </a:ln>
        </p:spPr>
        <p:txBody>
          <a:bodyPr anchor="t">
            <a:normAutofit fontScale="87262" lnSpcReduction="1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RERANK</a:t>
            </a:r>
          </a:p>
        </p:txBody>
      </p:sp>
      <p:sp>
        <p:nvSpPr>
          <p:cNvPr id="24" name="line">
            <a:extLst>
              <a:ext uri="{FF2B5EF4-FFF2-40B4-BE49-F238E27FC236}">
                <a16:creationId xmlns:a16="http://schemas.microsoft.com/office/drawing/2014/main" id="{029B63B8-07A9-48C6-B498-D0A3099961AA}"/>
              </a:ext>
            </a:extLst>
          </p:cNvPr>
          <p:cNvSpPr>
            <a:spLocks noGrp="1"/>
          </p:cNvSpPr>
          <p:nvPr/>
        </p:nvSpPr>
        <p:spPr>
          <a:xfrm>
            <a:off x="9010650" y="2533650"/>
            <a:ext cx="190500" cy="0"/>
          </a:xfrm>
          <a:prstGeom prst="line">
            <a:avLst/>
          </a:prstGeom>
          <a:noFill/>
          <a:ln w="19050">
            <a:solidFill>
              <a:srgbClr val="B8BCC4"/>
            </a:solidFill>
            <a:prstDash val="solid"/>
          </a:ln>
        </p:spPr>
        <p:txBody>
          <a:bodyPr/>
          <a:lstStyle/>
          <a:p>
            <a:endParaRPr lang="en-US"/>
          </a:p>
        </p:txBody>
      </p:sp>
      <p:sp>
        <p:nvSpPr>
          <p:cNvPr id="25" name="box">
            <a:extLst>
              <a:ext uri="{FF2B5EF4-FFF2-40B4-BE49-F238E27FC236}">
                <a16:creationId xmlns:a16="http://schemas.microsoft.com/office/drawing/2014/main" id="{27FAFE85-C4B8-4E88-A49C-F240D6FB0E0E}"/>
              </a:ext>
            </a:extLst>
          </p:cNvPr>
          <p:cNvSpPr>
            <a:spLocks noGrp="1"/>
          </p:cNvSpPr>
          <p:nvPr/>
        </p:nvSpPr>
        <p:spPr>
          <a:xfrm>
            <a:off x="9201150" y="2238375"/>
            <a:ext cx="1066800" cy="590550"/>
          </a:xfrm>
          <a:prstGeom prst="rect">
            <a:avLst/>
          </a:prstGeom>
          <a:solidFill>
            <a:srgbClr val="F1F3F5"/>
          </a:solidFill>
          <a:ln w="0">
            <a:noFill/>
            <a:prstDash val="solid"/>
          </a:ln>
        </p:spPr>
        <p:txBody>
          <a:bodyPr/>
          <a:lstStyle/>
          <a:p>
            <a:endParaRPr lang="en-US"/>
          </a:p>
        </p:txBody>
      </p:sp>
      <p:sp>
        <p:nvSpPr>
          <p:cNvPr id="26" name="text">
            <a:extLst>
              <a:ext uri="{FF2B5EF4-FFF2-40B4-BE49-F238E27FC236}">
                <a16:creationId xmlns:a16="http://schemas.microsoft.com/office/drawing/2014/main" id="{820BCE33-1606-4EE3-BA66-A56610690AB8}"/>
              </a:ext>
            </a:extLst>
          </p:cNvPr>
          <p:cNvSpPr>
            <a:spLocks noGrp="1"/>
          </p:cNvSpPr>
          <p:nvPr/>
        </p:nvSpPr>
        <p:spPr>
          <a:xfrm>
            <a:off x="9248775" y="2419350"/>
            <a:ext cx="971550" cy="219075"/>
          </a:xfrm>
          <a:prstGeom prst="rect">
            <a:avLst/>
          </a:prstGeom>
          <a:noFill/>
          <a:ln w="0">
            <a:noFill/>
            <a:prstDash val="solid"/>
          </a:ln>
        </p:spPr>
        <p:txBody>
          <a:bodyPr anchor="t">
            <a:normAutofit fontScale="87262" lnSpcReduction="1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CONTEXT</a:t>
            </a:r>
          </a:p>
        </p:txBody>
      </p:sp>
      <p:sp>
        <p:nvSpPr>
          <p:cNvPr id="27" name="line">
            <a:extLst>
              <a:ext uri="{FF2B5EF4-FFF2-40B4-BE49-F238E27FC236}">
                <a16:creationId xmlns:a16="http://schemas.microsoft.com/office/drawing/2014/main" id="{C55280FA-D2E1-49CB-93D4-FD05F13A1D7A}"/>
              </a:ext>
            </a:extLst>
          </p:cNvPr>
          <p:cNvSpPr>
            <a:spLocks noGrp="1"/>
          </p:cNvSpPr>
          <p:nvPr/>
        </p:nvSpPr>
        <p:spPr>
          <a:xfrm>
            <a:off x="10267950" y="2533650"/>
            <a:ext cx="190500" cy="0"/>
          </a:xfrm>
          <a:prstGeom prst="line">
            <a:avLst/>
          </a:prstGeom>
          <a:noFill/>
          <a:ln w="19050">
            <a:solidFill>
              <a:srgbClr val="B8BCC4"/>
            </a:solidFill>
            <a:prstDash val="solid"/>
          </a:ln>
        </p:spPr>
        <p:txBody>
          <a:bodyPr/>
          <a:lstStyle/>
          <a:p>
            <a:endParaRPr lang="en-US"/>
          </a:p>
        </p:txBody>
      </p:sp>
      <p:sp>
        <p:nvSpPr>
          <p:cNvPr id="28" name="box">
            <a:extLst>
              <a:ext uri="{FF2B5EF4-FFF2-40B4-BE49-F238E27FC236}">
                <a16:creationId xmlns:a16="http://schemas.microsoft.com/office/drawing/2014/main" id="{D77598AB-364F-4F8E-869E-B1D7AEFF45F9}"/>
              </a:ext>
            </a:extLst>
          </p:cNvPr>
          <p:cNvSpPr>
            <a:spLocks noGrp="1"/>
          </p:cNvSpPr>
          <p:nvPr/>
        </p:nvSpPr>
        <p:spPr>
          <a:xfrm>
            <a:off x="10458450" y="2238375"/>
            <a:ext cx="1066800" cy="590550"/>
          </a:xfrm>
          <a:prstGeom prst="rect">
            <a:avLst/>
          </a:prstGeom>
          <a:solidFill>
            <a:srgbClr val="FBE7E7"/>
          </a:solidFill>
          <a:ln w="0">
            <a:noFill/>
            <a:prstDash val="solid"/>
          </a:ln>
        </p:spPr>
        <p:txBody>
          <a:bodyPr/>
          <a:lstStyle/>
          <a:p>
            <a:endParaRPr lang="en-US"/>
          </a:p>
        </p:txBody>
      </p:sp>
      <p:sp>
        <p:nvSpPr>
          <p:cNvPr id="29" name="text">
            <a:extLst>
              <a:ext uri="{FF2B5EF4-FFF2-40B4-BE49-F238E27FC236}">
                <a16:creationId xmlns:a16="http://schemas.microsoft.com/office/drawing/2014/main" id="{335299E6-37FA-4435-B817-9BFFAC90ED52}"/>
              </a:ext>
            </a:extLst>
          </p:cNvPr>
          <p:cNvSpPr>
            <a:spLocks noGrp="1"/>
          </p:cNvSpPr>
          <p:nvPr/>
        </p:nvSpPr>
        <p:spPr>
          <a:xfrm>
            <a:off x="10506075" y="2419350"/>
            <a:ext cx="971550" cy="219075"/>
          </a:xfrm>
          <a:prstGeom prst="rect">
            <a:avLst/>
          </a:prstGeom>
          <a:noFill/>
          <a:ln w="0">
            <a:noFill/>
            <a:prstDash val="solid"/>
          </a:ln>
        </p:spPr>
        <p:txBody>
          <a:bodyPr anchor="t">
            <a:normAutofit fontScale="87262" lnSpcReduction="1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ANSWER</a:t>
            </a:r>
          </a:p>
        </p:txBody>
      </p:sp>
      <p:sp>
        <p:nvSpPr>
          <p:cNvPr id="30" name="text">
            <a:extLst>
              <a:ext uri="{FF2B5EF4-FFF2-40B4-BE49-F238E27FC236}">
                <a16:creationId xmlns:a16="http://schemas.microsoft.com/office/drawing/2014/main" id="{4FB8AB5C-3C4E-4475-957E-11DE3227F561}"/>
              </a:ext>
            </a:extLst>
          </p:cNvPr>
          <p:cNvSpPr>
            <a:spLocks noGrp="1"/>
          </p:cNvSpPr>
          <p:nvPr/>
        </p:nvSpPr>
        <p:spPr>
          <a:xfrm>
            <a:off x="400050" y="3162300"/>
            <a:ext cx="1066800" cy="47625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False source</a:t>
            </a:r>
          </a:p>
        </p:txBody>
      </p:sp>
      <p:sp>
        <p:nvSpPr>
          <p:cNvPr id="31" name="text">
            <a:extLst>
              <a:ext uri="{FF2B5EF4-FFF2-40B4-BE49-F238E27FC236}">
                <a16:creationId xmlns:a16="http://schemas.microsoft.com/office/drawing/2014/main" id="{60DC8B98-2A17-4212-8402-3BBB4107362D}"/>
              </a:ext>
            </a:extLst>
          </p:cNvPr>
          <p:cNvSpPr>
            <a:spLocks noGrp="1"/>
          </p:cNvSpPr>
          <p:nvPr/>
        </p:nvSpPr>
        <p:spPr>
          <a:xfrm>
            <a:off x="1657350" y="3162300"/>
            <a:ext cx="1066800" cy="47625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Hidden text</a:t>
            </a:r>
          </a:p>
        </p:txBody>
      </p:sp>
      <p:sp>
        <p:nvSpPr>
          <p:cNvPr id="32" name="text">
            <a:extLst>
              <a:ext uri="{FF2B5EF4-FFF2-40B4-BE49-F238E27FC236}">
                <a16:creationId xmlns:a16="http://schemas.microsoft.com/office/drawing/2014/main" id="{23D3D5A9-1FF9-4AC9-B9E2-1AB967428AE9}"/>
              </a:ext>
            </a:extLst>
          </p:cNvPr>
          <p:cNvSpPr>
            <a:spLocks noGrp="1"/>
          </p:cNvSpPr>
          <p:nvPr/>
        </p:nvSpPr>
        <p:spPr>
          <a:xfrm>
            <a:off x="2914650" y="3162300"/>
            <a:ext cx="1066800" cy="47625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Lost qualifier</a:t>
            </a:r>
          </a:p>
        </p:txBody>
      </p:sp>
      <p:sp>
        <p:nvSpPr>
          <p:cNvPr id="33" name="text">
            <a:extLst>
              <a:ext uri="{FF2B5EF4-FFF2-40B4-BE49-F238E27FC236}">
                <a16:creationId xmlns:a16="http://schemas.microsoft.com/office/drawing/2014/main" id="{71078C3E-8C77-48CF-B3AE-ABC0301A4FD7}"/>
              </a:ext>
            </a:extLst>
          </p:cNvPr>
          <p:cNvSpPr>
            <a:spLocks noGrp="1"/>
          </p:cNvSpPr>
          <p:nvPr/>
        </p:nvSpPr>
        <p:spPr>
          <a:xfrm>
            <a:off x="4171950" y="3162300"/>
            <a:ext cx="1066800" cy="47625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False owner</a:t>
            </a:r>
          </a:p>
        </p:txBody>
      </p:sp>
      <p:sp>
        <p:nvSpPr>
          <p:cNvPr id="34" name="text">
            <a:extLst>
              <a:ext uri="{FF2B5EF4-FFF2-40B4-BE49-F238E27FC236}">
                <a16:creationId xmlns:a16="http://schemas.microsoft.com/office/drawing/2014/main" id="{8D22A932-6557-4368-9469-94F2E054CAC5}"/>
              </a:ext>
            </a:extLst>
          </p:cNvPr>
          <p:cNvSpPr>
            <a:spLocks noGrp="1"/>
          </p:cNvSpPr>
          <p:nvPr/>
        </p:nvSpPr>
        <p:spPr>
          <a:xfrm>
            <a:off x="5429250" y="3162300"/>
            <a:ext cx="1066800" cy="47625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Semantic steering</a:t>
            </a:r>
          </a:p>
        </p:txBody>
      </p:sp>
      <p:sp>
        <p:nvSpPr>
          <p:cNvPr id="35" name="text">
            <a:extLst>
              <a:ext uri="{FF2B5EF4-FFF2-40B4-BE49-F238E27FC236}">
                <a16:creationId xmlns:a16="http://schemas.microsoft.com/office/drawing/2014/main" id="{0457DB3A-EC76-4B15-A6BC-6D5187A90347}"/>
              </a:ext>
            </a:extLst>
          </p:cNvPr>
          <p:cNvSpPr>
            <a:spLocks noGrp="1"/>
          </p:cNvSpPr>
          <p:nvPr/>
        </p:nvSpPr>
        <p:spPr>
          <a:xfrm>
            <a:off x="6686550" y="3162300"/>
            <a:ext cx="1066800" cy="47625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Duplicate amplification</a:t>
            </a:r>
          </a:p>
        </p:txBody>
      </p:sp>
      <p:sp>
        <p:nvSpPr>
          <p:cNvPr id="36" name="text">
            <a:extLst>
              <a:ext uri="{FF2B5EF4-FFF2-40B4-BE49-F238E27FC236}">
                <a16:creationId xmlns:a16="http://schemas.microsoft.com/office/drawing/2014/main" id="{2C460D95-510F-4432-80FA-9DCE476D3DFB}"/>
              </a:ext>
            </a:extLst>
          </p:cNvPr>
          <p:cNvSpPr>
            <a:spLocks noGrp="1"/>
          </p:cNvSpPr>
          <p:nvPr/>
        </p:nvSpPr>
        <p:spPr>
          <a:xfrm>
            <a:off x="7943850" y="3162300"/>
            <a:ext cx="1066800" cy="47625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Authority ignored</a:t>
            </a:r>
          </a:p>
        </p:txBody>
      </p:sp>
      <p:sp>
        <p:nvSpPr>
          <p:cNvPr id="37" name="text">
            <a:extLst>
              <a:ext uri="{FF2B5EF4-FFF2-40B4-BE49-F238E27FC236}">
                <a16:creationId xmlns:a16="http://schemas.microsoft.com/office/drawing/2014/main" id="{AA79FE38-034D-44A9-BCE9-9B7CC130E769}"/>
              </a:ext>
            </a:extLst>
          </p:cNvPr>
          <p:cNvSpPr>
            <a:spLocks noGrp="1"/>
          </p:cNvSpPr>
          <p:nvPr/>
        </p:nvSpPr>
        <p:spPr>
          <a:xfrm>
            <a:off x="9201150" y="3162300"/>
            <a:ext cx="1066800" cy="47625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Instruction mixed</a:t>
            </a:r>
          </a:p>
        </p:txBody>
      </p:sp>
      <p:sp>
        <p:nvSpPr>
          <p:cNvPr id="38" name="text">
            <a:extLst>
              <a:ext uri="{FF2B5EF4-FFF2-40B4-BE49-F238E27FC236}">
                <a16:creationId xmlns:a16="http://schemas.microsoft.com/office/drawing/2014/main" id="{949AAE90-7A59-49F0-8FAF-8153CAD3D7D1}"/>
              </a:ext>
            </a:extLst>
          </p:cNvPr>
          <p:cNvSpPr>
            <a:spLocks noGrp="1"/>
          </p:cNvSpPr>
          <p:nvPr/>
        </p:nvSpPr>
        <p:spPr>
          <a:xfrm>
            <a:off x="10458450" y="3162300"/>
            <a:ext cx="1066800" cy="476250"/>
          </a:xfrm>
          <a:prstGeom prst="rect">
            <a:avLst/>
          </a:prstGeom>
          <a:noFill/>
          <a:ln w="0">
            <a:noFill/>
            <a:prstDash val="solid"/>
          </a:ln>
        </p:spPr>
        <p:txBody>
          <a:bodyPr anchor="t">
            <a:normAutofit/>
          </a:bodyPr>
          <a:lstStyle/>
          <a:p>
            <a:pPr algn="ctr">
              <a:defRPr sz="1050" b="0">
                <a:solidFill>
                  <a:srgbClr val="D94B4B"/>
                </a:solidFill>
                <a:latin typeface="Helvetica Neue"/>
                <a:ea typeface="Helvetica Neue"/>
                <a:cs typeface="Helvetica Neue"/>
              </a:defRPr>
            </a:pPr>
            <a:r>
              <a:rPr sz="1050" b="0">
                <a:solidFill>
                  <a:srgbClr val="D94B4B"/>
                </a:solidFill>
                <a:latin typeface="Helvetica Neue"/>
                <a:ea typeface="Helvetica Neue"/>
                <a:cs typeface="Helvetica Neue"/>
              </a:rPr>
              <a:t>Confident action</a:t>
            </a:r>
          </a:p>
        </p:txBody>
      </p:sp>
      <p:sp>
        <p:nvSpPr>
          <p:cNvPr id="39" name="box">
            <a:extLst>
              <a:ext uri="{FF2B5EF4-FFF2-40B4-BE49-F238E27FC236}">
                <a16:creationId xmlns:a16="http://schemas.microsoft.com/office/drawing/2014/main" id="{1C408901-F199-4F5F-96A6-03CFD8F516FC}"/>
              </a:ext>
            </a:extLst>
          </p:cNvPr>
          <p:cNvSpPr>
            <a:spLocks noGrp="1"/>
          </p:cNvSpPr>
          <p:nvPr/>
        </p:nvSpPr>
        <p:spPr>
          <a:xfrm>
            <a:off x="1200150" y="4591050"/>
            <a:ext cx="9791700" cy="781050"/>
          </a:xfrm>
          <a:prstGeom prst="rect">
            <a:avLst/>
          </a:prstGeom>
          <a:solidFill>
            <a:srgbClr val="FFF1D6"/>
          </a:solidFill>
          <a:ln w="0">
            <a:noFill/>
            <a:prstDash val="solid"/>
          </a:ln>
        </p:spPr>
        <p:txBody>
          <a:bodyPr/>
          <a:lstStyle/>
          <a:p>
            <a:endParaRPr lang="en-US"/>
          </a:p>
        </p:txBody>
      </p:sp>
      <p:sp>
        <p:nvSpPr>
          <p:cNvPr id="40" name="text">
            <a:extLst>
              <a:ext uri="{FF2B5EF4-FFF2-40B4-BE49-F238E27FC236}">
                <a16:creationId xmlns:a16="http://schemas.microsoft.com/office/drawing/2014/main" id="{054F8302-4471-4C2B-8412-503D8809A60E}"/>
              </a:ext>
            </a:extLst>
          </p:cNvPr>
          <p:cNvSpPr>
            <a:spLocks noGrp="1"/>
          </p:cNvSpPr>
          <p:nvPr/>
        </p:nvSpPr>
        <p:spPr>
          <a:xfrm>
            <a:off x="1428750" y="4810125"/>
            <a:ext cx="9334500" cy="361950"/>
          </a:xfrm>
          <a:prstGeom prst="rect">
            <a:avLst/>
          </a:prstGeom>
          <a:noFill/>
          <a:ln w="0">
            <a:noFill/>
            <a:prstDash val="solid"/>
          </a:ln>
        </p:spPr>
        <p:txBody>
          <a:bodyPr anchor="t">
            <a:normAutofit fontScale="87167"/>
          </a:bodyPr>
          <a:lstStyle/>
          <a:p>
            <a:pPr algn="ctr">
              <a:defRPr sz="1875" b="1">
                <a:solidFill>
                  <a:srgbClr val="A76300"/>
                </a:solidFill>
                <a:latin typeface="Helvetica Neue"/>
                <a:ea typeface="Helvetica Neue"/>
                <a:cs typeface="Helvetica Neue"/>
              </a:defRPr>
            </a:pPr>
            <a:r>
              <a:rPr sz="1875" b="1">
                <a:solidFill>
                  <a:srgbClr val="A76300"/>
                </a:solidFill>
                <a:latin typeface="Helvetica Neue"/>
                <a:ea typeface="Helvetica Neue"/>
                <a:cs typeface="Helvetica Neue"/>
              </a:rPr>
              <a:t>A citation proves lineage. It does not prove truth, freshness, applicability or authority.</a:t>
            </a:r>
          </a:p>
        </p:txBody>
      </p:sp>
    </p:spTree>
    <p:extLst>
      <p:ext uri="{BB962C8B-B14F-4D97-AF65-F5344CB8AC3E}">
        <p14:creationId xmlns:p14="http://schemas.microsoft.com/office/powerpoint/2010/main" val="88010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kicker">
            <a:extLst>
              <a:ext uri="{FF2B5EF4-FFF2-40B4-BE49-F238E27FC236}">
                <a16:creationId xmlns:a16="http://schemas.microsoft.com/office/drawing/2014/main" id="{2CB0402C-FC70-4978-A14F-C0D85615F4AA}"/>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HOW CORPUS POISONING WINS</a:t>
            </a:r>
          </a:p>
        </p:txBody>
      </p:sp>
      <p:sp>
        <p:nvSpPr>
          <p:cNvPr id="2" name="slide-title">
            <a:extLst>
              <a:ext uri="{FF2B5EF4-FFF2-40B4-BE49-F238E27FC236}">
                <a16:creationId xmlns:a16="http://schemas.microsoft.com/office/drawing/2014/main" id="{DE67365C-C4B3-4794-BAD1-2373991DA3A0}"/>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Relevance can manufacture authority</a:t>
            </a:r>
          </a:p>
        </p:txBody>
      </p:sp>
      <p:sp>
        <p:nvSpPr>
          <p:cNvPr id="3" name="slide-number">
            <a:extLst>
              <a:ext uri="{FF2B5EF4-FFF2-40B4-BE49-F238E27FC236}">
                <a16:creationId xmlns:a16="http://schemas.microsoft.com/office/drawing/2014/main" id="{8E74AE2F-D0C5-48E7-AC27-4F4E8DD1571C}"/>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11</a:t>
            </a:r>
          </a:p>
        </p:txBody>
      </p:sp>
      <p:sp>
        <p:nvSpPr>
          <p:cNvPr id="4" name="text">
            <a:extLst>
              <a:ext uri="{FF2B5EF4-FFF2-40B4-BE49-F238E27FC236}">
                <a16:creationId xmlns:a16="http://schemas.microsoft.com/office/drawing/2014/main" id="{A3D8FC40-9E1E-424A-AD96-7D16F33E0FB1}"/>
              </a:ext>
            </a:extLst>
          </p:cNvPr>
          <p:cNvSpPr>
            <a:spLocks noGrp="1"/>
          </p:cNvSpPr>
          <p:nvPr/>
        </p:nvSpPr>
        <p:spPr>
          <a:xfrm>
            <a:off x="685800" y="1485900"/>
            <a:ext cx="4476750" cy="323850"/>
          </a:xfrm>
          <a:prstGeom prst="rect">
            <a:avLst/>
          </a:prstGeom>
          <a:noFill/>
          <a:ln w="0">
            <a:noFill/>
            <a:prstDash val="solid"/>
          </a:ln>
        </p:spPr>
        <p:txBody>
          <a:bodyPr anchor="t">
            <a:normAutofit/>
          </a:bodyPr>
          <a:lstStyle/>
          <a:p>
            <a:pPr algn="l">
              <a:defRPr sz="1500" b="1">
                <a:solidFill>
                  <a:srgbClr val="D94B4B"/>
                </a:solidFill>
                <a:latin typeface="Helvetica Neue"/>
                <a:ea typeface="Helvetica Neue"/>
                <a:cs typeface="Helvetica Neue"/>
              </a:defRPr>
            </a:pPr>
            <a:r>
              <a:rPr sz="1500" b="1">
                <a:solidFill>
                  <a:srgbClr val="D94B4B"/>
                </a:solidFill>
                <a:latin typeface="Helvetica Neue"/>
                <a:ea typeface="Helvetica Neue"/>
                <a:cs typeface="Helvetica Neue"/>
              </a:rPr>
              <a:t>ATTACKER OPTIMIZES</a:t>
            </a:r>
          </a:p>
        </p:txBody>
      </p:sp>
      <p:sp>
        <p:nvSpPr>
          <p:cNvPr id="5" name="text">
            <a:extLst>
              <a:ext uri="{FF2B5EF4-FFF2-40B4-BE49-F238E27FC236}">
                <a16:creationId xmlns:a16="http://schemas.microsoft.com/office/drawing/2014/main" id="{8DCABDE7-DE82-4866-8BA7-4AAADED3B2E2}"/>
              </a:ext>
            </a:extLst>
          </p:cNvPr>
          <p:cNvSpPr>
            <a:spLocks noGrp="1"/>
          </p:cNvSpPr>
          <p:nvPr/>
        </p:nvSpPr>
        <p:spPr>
          <a:xfrm>
            <a:off x="6743700" y="1485900"/>
            <a:ext cx="4476750" cy="323850"/>
          </a:xfrm>
          <a:prstGeom prst="rect">
            <a:avLst/>
          </a:prstGeom>
          <a:noFill/>
          <a:ln w="0">
            <a:noFill/>
            <a:prstDash val="solid"/>
          </a:ln>
        </p:spPr>
        <p:txBody>
          <a:bodyPr anchor="t">
            <a:normAutofit/>
          </a:bodyPr>
          <a:lstStyle/>
          <a:p>
            <a:pPr algn="l">
              <a:defRPr sz="1500" b="1">
                <a:solidFill>
                  <a:srgbClr val="16835B"/>
                </a:solidFill>
                <a:latin typeface="Helvetica Neue"/>
                <a:ea typeface="Helvetica Neue"/>
                <a:cs typeface="Helvetica Neue"/>
              </a:defRPr>
            </a:pPr>
            <a:r>
              <a:rPr sz="1500" b="1">
                <a:solidFill>
                  <a:srgbClr val="16835B"/>
                </a:solidFill>
                <a:latin typeface="Helvetica Neue"/>
                <a:ea typeface="Helvetica Neue"/>
                <a:cs typeface="Helvetica Neue"/>
              </a:rPr>
              <a:t>DEFENDER VALIDATES</a:t>
            </a:r>
          </a:p>
        </p:txBody>
      </p:sp>
      <p:sp>
        <p:nvSpPr>
          <p:cNvPr id="6" name="box">
            <a:extLst>
              <a:ext uri="{FF2B5EF4-FFF2-40B4-BE49-F238E27FC236}">
                <a16:creationId xmlns:a16="http://schemas.microsoft.com/office/drawing/2014/main" id="{2FE355E8-A7E1-4ADD-A2D1-83DE4D4CD975}"/>
              </a:ext>
            </a:extLst>
          </p:cNvPr>
          <p:cNvSpPr>
            <a:spLocks noGrp="1"/>
          </p:cNvSpPr>
          <p:nvPr/>
        </p:nvSpPr>
        <p:spPr>
          <a:xfrm>
            <a:off x="685800" y="2047875"/>
            <a:ext cx="4095750" cy="476250"/>
          </a:xfrm>
          <a:prstGeom prst="rect">
            <a:avLst/>
          </a:prstGeom>
          <a:solidFill>
            <a:srgbClr val="FBE7E7"/>
          </a:solidFill>
          <a:ln w="0">
            <a:noFill/>
            <a:prstDash val="solid"/>
          </a:ln>
        </p:spPr>
        <p:txBody>
          <a:bodyPr/>
          <a:lstStyle/>
          <a:p>
            <a:endParaRPr lang="en-US"/>
          </a:p>
        </p:txBody>
      </p:sp>
      <p:sp>
        <p:nvSpPr>
          <p:cNvPr id="7" name="text">
            <a:extLst>
              <a:ext uri="{FF2B5EF4-FFF2-40B4-BE49-F238E27FC236}">
                <a16:creationId xmlns:a16="http://schemas.microsoft.com/office/drawing/2014/main" id="{1FEE10C8-A911-4637-87F9-94D2BCCCC638}"/>
              </a:ext>
            </a:extLst>
          </p:cNvPr>
          <p:cNvSpPr>
            <a:spLocks noGrp="1"/>
          </p:cNvSpPr>
          <p:nvPr/>
        </p:nvSpPr>
        <p:spPr>
          <a:xfrm>
            <a:off x="876300" y="21717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Keyword stuffing</a:t>
            </a:r>
          </a:p>
        </p:txBody>
      </p:sp>
      <p:sp>
        <p:nvSpPr>
          <p:cNvPr id="8" name="box">
            <a:extLst>
              <a:ext uri="{FF2B5EF4-FFF2-40B4-BE49-F238E27FC236}">
                <a16:creationId xmlns:a16="http://schemas.microsoft.com/office/drawing/2014/main" id="{CC04287E-FF20-41A6-9C42-EBA9523D6703}"/>
              </a:ext>
            </a:extLst>
          </p:cNvPr>
          <p:cNvSpPr>
            <a:spLocks noGrp="1"/>
          </p:cNvSpPr>
          <p:nvPr/>
        </p:nvSpPr>
        <p:spPr>
          <a:xfrm>
            <a:off x="685800" y="2733675"/>
            <a:ext cx="4095750" cy="476250"/>
          </a:xfrm>
          <a:prstGeom prst="rect">
            <a:avLst/>
          </a:prstGeom>
          <a:solidFill>
            <a:srgbClr val="FBE7E7"/>
          </a:solidFill>
          <a:ln w="0">
            <a:noFill/>
            <a:prstDash val="solid"/>
          </a:ln>
        </p:spPr>
        <p:txBody>
          <a:bodyPr/>
          <a:lstStyle/>
          <a:p>
            <a:endParaRPr lang="en-US"/>
          </a:p>
        </p:txBody>
      </p:sp>
      <p:sp>
        <p:nvSpPr>
          <p:cNvPr id="9" name="text">
            <a:extLst>
              <a:ext uri="{FF2B5EF4-FFF2-40B4-BE49-F238E27FC236}">
                <a16:creationId xmlns:a16="http://schemas.microsoft.com/office/drawing/2014/main" id="{6611E9F3-B4DA-4870-ABAF-57BC99AC0EED}"/>
              </a:ext>
            </a:extLst>
          </p:cNvPr>
          <p:cNvSpPr>
            <a:spLocks noGrp="1"/>
          </p:cNvSpPr>
          <p:nvPr/>
        </p:nvSpPr>
        <p:spPr>
          <a:xfrm>
            <a:off x="876300" y="28575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Semantic optimization</a:t>
            </a:r>
          </a:p>
        </p:txBody>
      </p:sp>
      <p:sp>
        <p:nvSpPr>
          <p:cNvPr id="10" name="box">
            <a:extLst>
              <a:ext uri="{FF2B5EF4-FFF2-40B4-BE49-F238E27FC236}">
                <a16:creationId xmlns:a16="http://schemas.microsoft.com/office/drawing/2014/main" id="{895E533B-5456-4603-9B70-72927F9E51DA}"/>
              </a:ext>
            </a:extLst>
          </p:cNvPr>
          <p:cNvSpPr>
            <a:spLocks noGrp="1"/>
          </p:cNvSpPr>
          <p:nvPr/>
        </p:nvSpPr>
        <p:spPr>
          <a:xfrm>
            <a:off x="685800" y="3419475"/>
            <a:ext cx="4095750" cy="476250"/>
          </a:xfrm>
          <a:prstGeom prst="rect">
            <a:avLst/>
          </a:prstGeom>
          <a:solidFill>
            <a:srgbClr val="FBE7E7"/>
          </a:solidFill>
          <a:ln w="0">
            <a:noFill/>
            <a:prstDash val="solid"/>
          </a:ln>
        </p:spPr>
        <p:txBody>
          <a:bodyPr/>
          <a:lstStyle/>
          <a:p>
            <a:endParaRPr lang="en-US"/>
          </a:p>
        </p:txBody>
      </p:sp>
      <p:sp>
        <p:nvSpPr>
          <p:cNvPr id="11" name="text">
            <a:extLst>
              <a:ext uri="{FF2B5EF4-FFF2-40B4-BE49-F238E27FC236}">
                <a16:creationId xmlns:a16="http://schemas.microsoft.com/office/drawing/2014/main" id="{F651580B-C8B9-482C-B985-D52AB993FF40}"/>
              </a:ext>
            </a:extLst>
          </p:cNvPr>
          <p:cNvSpPr>
            <a:spLocks noGrp="1"/>
          </p:cNvSpPr>
          <p:nvPr/>
        </p:nvSpPr>
        <p:spPr>
          <a:xfrm>
            <a:off x="876300" y="35433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Duplicate documents</a:t>
            </a:r>
          </a:p>
        </p:txBody>
      </p:sp>
      <p:sp>
        <p:nvSpPr>
          <p:cNvPr id="12" name="box">
            <a:extLst>
              <a:ext uri="{FF2B5EF4-FFF2-40B4-BE49-F238E27FC236}">
                <a16:creationId xmlns:a16="http://schemas.microsoft.com/office/drawing/2014/main" id="{A383F8AB-A6BA-4B9D-B5BF-F2EE94CC6467}"/>
              </a:ext>
            </a:extLst>
          </p:cNvPr>
          <p:cNvSpPr>
            <a:spLocks noGrp="1"/>
          </p:cNvSpPr>
          <p:nvPr/>
        </p:nvSpPr>
        <p:spPr>
          <a:xfrm>
            <a:off x="685800" y="4105275"/>
            <a:ext cx="4095750" cy="476250"/>
          </a:xfrm>
          <a:prstGeom prst="rect">
            <a:avLst/>
          </a:prstGeom>
          <a:solidFill>
            <a:srgbClr val="FBE7E7"/>
          </a:solidFill>
          <a:ln w="0">
            <a:noFill/>
            <a:prstDash val="solid"/>
          </a:ln>
        </p:spPr>
        <p:txBody>
          <a:bodyPr/>
          <a:lstStyle/>
          <a:p>
            <a:endParaRPr lang="en-US"/>
          </a:p>
        </p:txBody>
      </p:sp>
      <p:sp>
        <p:nvSpPr>
          <p:cNvPr id="13" name="text">
            <a:extLst>
              <a:ext uri="{FF2B5EF4-FFF2-40B4-BE49-F238E27FC236}">
                <a16:creationId xmlns:a16="http://schemas.microsoft.com/office/drawing/2014/main" id="{6D51DBC7-C897-4430-972F-8DBFB5FF1E03}"/>
              </a:ext>
            </a:extLst>
          </p:cNvPr>
          <p:cNvSpPr>
            <a:spLocks noGrp="1"/>
          </p:cNvSpPr>
          <p:nvPr/>
        </p:nvSpPr>
        <p:spPr>
          <a:xfrm>
            <a:off x="876300" y="42291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False freshness</a:t>
            </a:r>
          </a:p>
        </p:txBody>
      </p:sp>
      <p:sp>
        <p:nvSpPr>
          <p:cNvPr id="14" name="box">
            <a:extLst>
              <a:ext uri="{FF2B5EF4-FFF2-40B4-BE49-F238E27FC236}">
                <a16:creationId xmlns:a16="http://schemas.microsoft.com/office/drawing/2014/main" id="{78B755B8-AB5B-4D43-8F4F-BD6C81804AED}"/>
              </a:ext>
            </a:extLst>
          </p:cNvPr>
          <p:cNvSpPr>
            <a:spLocks noGrp="1"/>
          </p:cNvSpPr>
          <p:nvPr/>
        </p:nvSpPr>
        <p:spPr>
          <a:xfrm>
            <a:off x="685800" y="4791075"/>
            <a:ext cx="4095750" cy="476250"/>
          </a:xfrm>
          <a:prstGeom prst="rect">
            <a:avLst/>
          </a:prstGeom>
          <a:solidFill>
            <a:srgbClr val="FBE7E7"/>
          </a:solidFill>
          <a:ln w="0">
            <a:noFill/>
            <a:prstDash val="solid"/>
          </a:ln>
        </p:spPr>
        <p:txBody>
          <a:bodyPr/>
          <a:lstStyle/>
          <a:p>
            <a:endParaRPr lang="en-US"/>
          </a:p>
        </p:txBody>
      </p:sp>
      <p:sp>
        <p:nvSpPr>
          <p:cNvPr id="15" name="text">
            <a:extLst>
              <a:ext uri="{FF2B5EF4-FFF2-40B4-BE49-F238E27FC236}">
                <a16:creationId xmlns:a16="http://schemas.microsoft.com/office/drawing/2014/main" id="{09724704-B09D-49B7-A9FB-82D1E90A5FBF}"/>
              </a:ext>
            </a:extLst>
          </p:cNvPr>
          <p:cNvSpPr>
            <a:spLocks noGrp="1"/>
          </p:cNvSpPr>
          <p:nvPr/>
        </p:nvSpPr>
        <p:spPr>
          <a:xfrm>
            <a:off x="876300" y="49149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Strategic titles</a:t>
            </a:r>
          </a:p>
        </p:txBody>
      </p:sp>
      <p:sp>
        <p:nvSpPr>
          <p:cNvPr id="16" name="box">
            <a:extLst>
              <a:ext uri="{FF2B5EF4-FFF2-40B4-BE49-F238E27FC236}">
                <a16:creationId xmlns:a16="http://schemas.microsoft.com/office/drawing/2014/main" id="{AF78D726-925C-4831-8318-97CDA654441C}"/>
              </a:ext>
            </a:extLst>
          </p:cNvPr>
          <p:cNvSpPr>
            <a:spLocks noGrp="1"/>
          </p:cNvSpPr>
          <p:nvPr/>
        </p:nvSpPr>
        <p:spPr>
          <a:xfrm>
            <a:off x="6743700" y="2047875"/>
            <a:ext cx="4095750" cy="476250"/>
          </a:xfrm>
          <a:prstGeom prst="rect">
            <a:avLst/>
          </a:prstGeom>
          <a:solidFill>
            <a:srgbClr val="E4F4ED"/>
          </a:solidFill>
          <a:ln w="0">
            <a:noFill/>
            <a:prstDash val="solid"/>
          </a:ln>
        </p:spPr>
        <p:txBody>
          <a:bodyPr/>
          <a:lstStyle/>
          <a:p>
            <a:endParaRPr lang="en-US"/>
          </a:p>
        </p:txBody>
      </p:sp>
      <p:sp>
        <p:nvSpPr>
          <p:cNvPr id="17" name="text">
            <a:extLst>
              <a:ext uri="{FF2B5EF4-FFF2-40B4-BE49-F238E27FC236}">
                <a16:creationId xmlns:a16="http://schemas.microsoft.com/office/drawing/2014/main" id="{B8EA1106-36A9-4A7E-8076-05776393EACB}"/>
              </a:ext>
            </a:extLst>
          </p:cNvPr>
          <p:cNvSpPr>
            <a:spLocks noGrp="1"/>
          </p:cNvSpPr>
          <p:nvPr/>
        </p:nvSpPr>
        <p:spPr>
          <a:xfrm>
            <a:off x="6934200" y="21717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Authority-aware ranking</a:t>
            </a:r>
          </a:p>
        </p:txBody>
      </p:sp>
      <p:sp>
        <p:nvSpPr>
          <p:cNvPr id="18" name="box">
            <a:extLst>
              <a:ext uri="{FF2B5EF4-FFF2-40B4-BE49-F238E27FC236}">
                <a16:creationId xmlns:a16="http://schemas.microsoft.com/office/drawing/2014/main" id="{33CA93F5-694B-43CA-B343-E247629E9639}"/>
              </a:ext>
            </a:extLst>
          </p:cNvPr>
          <p:cNvSpPr>
            <a:spLocks noGrp="1"/>
          </p:cNvSpPr>
          <p:nvPr/>
        </p:nvSpPr>
        <p:spPr>
          <a:xfrm>
            <a:off x="6743700" y="2733675"/>
            <a:ext cx="4095750" cy="476250"/>
          </a:xfrm>
          <a:prstGeom prst="rect">
            <a:avLst/>
          </a:prstGeom>
          <a:solidFill>
            <a:srgbClr val="E4F4ED"/>
          </a:solidFill>
          <a:ln w="0">
            <a:noFill/>
            <a:prstDash val="solid"/>
          </a:ln>
        </p:spPr>
        <p:txBody>
          <a:bodyPr/>
          <a:lstStyle/>
          <a:p>
            <a:endParaRPr lang="en-US"/>
          </a:p>
        </p:txBody>
      </p:sp>
      <p:sp>
        <p:nvSpPr>
          <p:cNvPr id="19" name="text">
            <a:extLst>
              <a:ext uri="{FF2B5EF4-FFF2-40B4-BE49-F238E27FC236}">
                <a16:creationId xmlns:a16="http://schemas.microsoft.com/office/drawing/2014/main" id="{009FA486-AE3F-454A-BE1F-522A9D4C2530}"/>
              </a:ext>
            </a:extLst>
          </p:cNvPr>
          <p:cNvSpPr>
            <a:spLocks noGrp="1"/>
          </p:cNvSpPr>
          <p:nvPr/>
        </p:nvSpPr>
        <p:spPr>
          <a:xfrm>
            <a:off x="6934200" y="28575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Independent corroboration</a:t>
            </a:r>
          </a:p>
        </p:txBody>
      </p:sp>
      <p:sp>
        <p:nvSpPr>
          <p:cNvPr id="20" name="box">
            <a:extLst>
              <a:ext uri="{FF2B5EF4-FFF2-40B4-BE49-F238E27FC236}">
                <a16:creationId xmlns:a16="http://schemas.microsoft.com/office/drawing/2014/main" id="{F703311A-CA15-4626-9F8B-99D485580AA5}"/>
              </a:ext>
            </a:extLst>
          </p:cNvPr>
          <p:cNvSpPr>
            <a:spLocks noGrp="1"/>
          </p:cNvSpPr>
          <p:nvPr/>
        </p:nvSpPr>
        <p:spPr>
          <a:xfrm>
            <a:off x="6743700" y="3419475"/>
            <a:ext cx="4095750" cy="476250"/>
          </a:xfrm>
          <a:prstGeom prst="rect">
            <a:avLst/>
          </a:prstGeom>
          <a:solidFill>
            <a:srgbClr val="E4F4ED"/>
          </a:solidFill>
          <a:ln w="0">
            <a:noFill/>
            <a:prstDash val="solid"/>
          </a:ln>
        </p:spPr>
        <p:txBody>
          <a:bodyPr/>
          <a:lstStyle/>
          <a:p>
            <a:endParaRPr lang="en-US"/>
          </a:p>
        </p:txBody>
      </p:sp>
      <p:sp>
        <p:nvSpPr>
          <p:cNvPr id="21" name="text">
            <a:extLst>
              <a:ext uri="{FF2B5EF4-FFF2-40B4-BE49-F238E27FC236}">
                <a16:creationId xmlns:a16="http://schemas.microsoft.com/office/drawing/2014/main" id="{1958AF67-0E4B-4831-92C4-D8503450869A}"/>
              </a:ext>
            </a:extLst>
          </p:cNvPr>
          <p:cNvSpPr>
            <a:spLocks noGrp="1"/>
          </p:cNvSpPr>
          <p:nvPr/>
        </p:nvSpPr>
        <p:spPr>
          <a:xfrm>
            <a:off x="6934200" y="35433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Duplicate collapse</a:t>
            </a:r>
          </a:p>
        </p:txBody>
      </p:sp>
      <p:sp>
        <p:nvSpPr>
          <p:cNvPr id="22" name="box">
            <a:extLst>
              <a:ext uri="{FF2B5EF4-FFF2-40B4-BE49-F238E27FC236}">
                <a16:creationId xmlns:a16="http://schemas.microsoft.com/office/drawing/2014/main" id="{28EDA8C3-DD98-4BAB-9F73-A5C194711912}"/>
              </a:ext>
            </a:extLst>
          </p:cNvPr>
          <p:cNvSpPr>
            <a:spLocks noGrp="1"/>
          </p:cNvSpPr>
          <p:nvPr/>
        </p:nvSpPr>
        <p:spPr>
          <a:xfrm>
            <a:off x="6743700" y="4105275"/>
            <a:ext cx="4095750" cy="476250"/>
          </a:xfrm>
          <a:prstGeom prst="rect">
            <a:avLst/>
          </a:prstGeom>
          <a:solidFill>
            <a:srgbClr val="E4F4ED"/>
          </a:solidFill>
          <a:ln w="0">
            <a:noFill/>
            <a:prstDash val="solid"/>
          </a:ln>
        </p:spPr>
        <p:txBody>
          <a:bodyPr/>
          <a:lstStyle/>
          <a:p>
            <a:endParaRPr lang="en-US"/>
          </a:p>
        </p:txBody>
      </p:sp>
      <p:sp>
        <p:nvSpPr>
          <p:cNvPr id="23" name="text">
            <a:extLst>
              <a:ext uri="{FF2B5EF4-FFF2-40B4-BE49-F238E27FC236}">
                <a16:creationId xmlns:a16="http://schemas.microsoft.com/office/drawing/2014/main" id="{CDE5B006-DB27-4300-845E-E0918975233C}"/>
              </a:ext>
            </a:extLst>
          </p:cNvPr>
          <p:cNvSpPr>
            <a:spLocks noGrp="1"/>
          </p:cNvSpPr>
          <p:nvPr/>
        </p:nvSpPr>
        <p:spPr>
          <a:xfrm>
            <a:off x="6934200" y="42291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Effective-date checks</a:t>
            </a:r>
          </a:p>
        </p:txBody>
      </p:sp>
      <p:sp>
        <p:nvSpPr>
          <p:cNvPr id="24" name="box">
            <a:extLst>
              <a:ext uri="{FF2B5EF4-FFF2-40B4-BE49-F238E27FC236}">
                <a16:creationId xmlns:a16="http://schemas.microsoft.com/office/drawing/2014/main" id="{58C3F77A-CD53-484C-AF57-2A6D31AC2BCE}"/>
              </a:ext>
            </a:extLst>
          </p:cNvPr>
          <p:cNvSpPr>
            <a:spLocks noGrp="1"/>
          </p:cNvSpPr>
          <p:nvPr/>
        </p:nvSpPr>
        <p:spPr>
          <a:xfrm>
            <a:off x="6743700" y="4791075"/>
            <a:ext cx="4095750" cy="476250"/>
          </a:xfrm>
          <a:prstGeom prst="rect">
            <a:avLst/>
          </a:prstGeom>
          <a:solidFill>
            <a:srgbClr val="E4F4ED"/>
          </a:solidFill>
          <a:ln w="0">
            <a:noFill/>
            <a:prstDash val="solid"/>
          </a:ln>
        </p:spPr>
        <p:txBody>
          <a:bodyPr/>
          <a:lstStyle/>
          <a:p>
            <a:endParaRPr lang="en-US"/>
          </a:p>
        </p:txBody>
      </p:sp>
      <p:sp>
        <p:nvSpPr>
          <p:cNvPr id="25" name="text">
            <a:extLst>
              <a:ext uri="{FF2B5EF4-FFF2-40B4-BE49-F238E27FC236}">
                <a16:creationId xmlns:a16="http://schemas.microsoft.com/office/drawing/2014/main" id="{814D2DD5-FF21-40D1-A328-2BA127630AF4}"/>
              </a:ext>
            </a:extLst>
          </p:cNvPr>
          <p:cNvSpPr>
            <a:spLocks noGrp="1"/>
          </p:cNvSpPr>
          <p:nvPr/>
        </p:nvSpPr>
        <p:spPr>
          <a:xfrm>
            <a:off x="6934200" y="4914900"/>
            <a:ext cx="371475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Conflict detection</a:t>
            </a:r>
          </a:p>
        </p:txBody>
      </p:sp>
      <p:sp>
        <p:nvSpPr>
          <p:cNvPr id="26" name="text">
            <a:extLst>
              <a:ext uri="{FF2B5EF4-FFF2-40B4-BE49-F238E27FC236}">
                <a16:creationId xmlns:a16="http://schemas.microsoft.com/office/drawing/2014/main" id="{B6EF52B7-E9A6-439B-A41E-6E38D95F83F8}"/>
              </a:ext>
            </a:extLst>
          </p:cNvPr>
          <p:cNvSpPr>
            <a:spLocks noGrp="1"/>
          </p:cNvSpPr>
          <p:nvPr/>
        </p:nvSpPr>
        <p:spPr>
          <a:xfrm>
            <a:off x="1524000" y="5753100"/>
            <a:ext cx="9144000" cy="323850"/>
          </a:xfrm>
          <a:prstGeom prst="rect">
            <a:avLst/>
          </a:prstGeom>
          <a:noFill/>
          <a:ln w="0">
            <a:noFill/>
            <a:prstDash val="solid"/>
          </a:ln>
        </p:spPr>
        <p:txBody>
          <a:bodyPr anchor="t">
            <a:normAutofit fontScale="84722" lnSpcReduction="10000"/>
          </a:bodyPr>
          <a:lstStyle/>
          <a:p>
            <a:pPr algn="ctr">
              <a:defRPr sz="1800" b="1">
                <a:solidFill>
                  <a:srgbClr val="0B0D10"/>
                </a:solidFill>
                <a:latin typeface="Helvetica Neue"/>
                <a:ea typeface="Helvetica Neue"/>
                <a:cs typeface="Helvetica Neue"/>
              </a:defRPr>
            </a:pPr>
            <a:r>
              <a:rPr sz="1800" b="1" dirty="0">
                <a:solidFill>
                  <a:srgbClr val="0B0D10"/>
                </a:solidFill>
                <a:latin typeface="Helvetica Neue"/>
                <a:ea typeface="Helvetica Neue"/>
                <a:cs typeface="Helvetica Neue"/>
              </a:rPr>
              <a:t>Semantic similarity answers “looks related.” Governance must answer “allowed to decide.”</a:t>
            </a:r>
          </a:p>
        </p:txBody>
      </p:sp>
    </p:spTree>
    <p:extLst>
      <p:ext uri="{BB962C8B-B14F-4D97-AF65-F5344CB8AC3E}">
        <p14:creationId xmlns:p14="http://schemas.microsoft.com/office/powerpoint/2010/main" val="998888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kicker">
            <a:extLst>
              <a:ext uri="{FF2B5EF4-FFF2-40B4-BE49-F238E27FC236}">
                <a16:creationId xmlns:a16="http://schemas.microsoft.com/office/drawing/2014/main" id="{8621A8C7-AD52-47C0-B58A-15F51AAF965F}"/>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lang="en-US" sz="1050" b="1" dirty="0">
                <a:solidFill>
                  <a:srgbClr val="3D8DFF"/>
                </a:solidFill>
                <a:latin typeface="Helvetica Neue"/>
                <a:ea typeface="Helvetica Neue"/>
                <a:cs typeface="Helvetica Neue"/>
              </a:rPr>
              <a:t>EXPLOITATION</a:t>
            </a:r>
            <a:r>
              <a:rPr sz="1050" b="1" dirty="0">
                <a:solidFill>
                  <a:srgbClr val="3D8DFF"/>
                </a:solidFill>
                <a:latin typeface="Helvetica Neue"/>
                <a:ea typeface="Helvetica Neue"/>
                <a:cs typeface="Helvetica Neue"/>
              </a:rPr>
              <a:t> PATTERN</a:t>
            </a:r>
          </a:p>
        </p:txBody>
      </p:sp>
      <p:sp>
        <p:nvSpPr>
          <p:cNvPr id="2" name="slide-title">
            <a:extLst>
              <a:ext uri="{FF2B5EF4-FFF2-40B4-BE49-F238E27FC236}">
                <a16:creationId xmlns:a16="http://schemas.microsoft.com/office/drawing/2014/main" id="{1EE421DC-9D44-478C-9D3E-CC8EDB64AE97}"/>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dirty="0">
                <a:solidFill>
                  <a:srgbClr val="0B0D10"/>
                </a:solidFill>
                <a:latin typeface="Helvetica Neue"/>
                <a:ea typeface="Helvetica Neue"/>
                <a:cs typeface="Helvetica Neue"/>
              </a:rPr>
              <a:t>Every </a:t>
            </a:r>
            <a:r>
              <a:rPr lang="en-US" sz="3000" b="1" dirty="0">
                <a:solidFill>
                  <a:srgbClr val="0B0D10"/>
                </a:solidFill>
                <a:latin typeface="Helvetica Neue"/>
                <a:ea typeface="Helvetica Neue"/>
                <a:cs typeface="Helvetica Neue"/>
              </a:rPr>
              <a:t>exploitation</a:t>
            </a:r>
            <a:r>
              <a:rPr sz="3000" b="1" dirty="0">
                <a:solidFill>
                  <a:srgbClr val="0B0D10"/>
                </a:solidFill>
                <a:latin typeface="Helvetica Neue"/>
                <a:ea typeface="Helvetica Neue"/>
                <a:cs typeface="Helvetica Neue"/>
              </a:rPr>
              <a:t> follows the same operating cycle</a:t>
            </a:r>
          </a:p>
        </p:txBody>
      </p:sp>
      <p:sp>
        <p:nvSpPr>
          <p:cNvPr id="3" name="slide-number">
            <a:extLst>
              <a:ext uri="{FF2B5EF4-FFF2-40B4-BE49-F238E27FC236}">
                <a16:creationId xmlns:a16="http://schemas.microsoft.com/office/drawing/2014/main" id="{1F62FDB9-592A-41D8-A7C6-5DBA5193902F}"/>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12</a:t>
            </a:r>
          </a:p>
        </p:txBody>
      </p:sp>
      <p:sp>
        <p:nvSpPr>
          <p:cNvPr id="4" name="box">
            <a:extLst>
              <a:ext uri="{FF2B5EF4-FFF2-40B4-BE49-F238E27FC236}">
                <a16:creationId xmlns:a16="http://schemas.microsoft.com/office/drawing/2014/main" id="{E3A68689-F23F-4AAD-864D-BFFED800F741}"/>
              </a:ext>
            </a:extLst>
          </p:cNvPr>
          <p:cNvSpPr>
            <a:spLocks noGrp="1"/>
          </p:cNvSpPr>
          <p:nvPr/>
        </p:nvSpPr>
        <p:spPr>
          <a:xfrm>
            <a:off x="400050" y="1695450"/>
            <a:ext cx="1866900" cy="952500"/>
          </a:xfrm>
          <a:prstGeom prst="rect">
            <a:avLst/>
          </a:prstGeom>
          <a:solidFill>
            <a:srgbClr val="FBE7E7"/>
          </a:solidFill>
          <a:ln w="0">
            <a:noFill/>
            <a:prstDash val="solid"/>
          </a:ln>
        </p:spPr>
        <p:txBody>
          <a:bodyPr/>
          <a:lstStyle/>
          <a:p>
            <a:endParaRPr lang="en-US"/>
          </a:p>
        </p:txBody>
      </p:sp>
      <p:sp>
        <p:nvSpPr>
          <p:cNvPr id="5" name="text">
            <a:extLst>
              <a:ext uri="{FF2B5EF4-FFF2-40B4-BE49-F238E27FC236}">
                <a16:creationId xmlns:a16="http://schemas.microsoft.com/office/drawing/2014/main" id="{B53472D1-2E5C-4864-8BAB-761659682ED5}"/>
              </a:ext>
            </a:extLst>
          </p:cNvPr>
          <p:cNvSpPr>
            <a:spLocks noGrp="1"/>
          </p:cNvSpPr>
          <p:nvPr/>
        </p:nvSpPr>
        <p:spPr>
          <a:xfrm>
            <a:off x="533400" y="180975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01</a:t>
            </a:r>
          </a:p>
        </p:txBody>
      </p:sp>
      <p:sp>
        <p:nvSpPr>
          <p:cNvPr id="6" name="text">
            <a:extLst>
              <a:ext uri="{FF2B5EF4-FFF2-40B4-BE49-F238E27FC236}">
                <a16:creationId xmlns:a16="http://schemas.microsoft.com/office/drawing/2014/main" id="{DE317F2D-565F-4B97-AEB3-AB0E32738A4E}"/>
              </a:ext>
            </a:extLst>
          </p:cNvPr>
          <p:cNvSpPr>
            <a:spLocks noGrp="1"/>
          </p:cNvSpPr>
          <p:nvPr/>
        </p:nvSpPr>
        <p:spPr>
          <a:xfrm>
            <a:off x="533400" y="213360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Baseline</a:t>
            </a:r>
          </a:p>
        </p:txBody>
      </p:sp>
      <p:sp>
        <p:nvSpPr>
          <p:cNvPr id="7" name="box">
            <a:extLst>
              <a:ext uri="{FF2B5EF4-FFF2-40B4-BE49-F238E27FC236}">
                <a16:creationId xmlns:a16="http://schemas.microsoft.com/office/drawing/2014/main" id="{3368EBF0-DBD5-4915-AF71-B9AF0E6DA8B1}"/>
              </a:ext>
            </a:extLst>
          </p:cNvPr>
          <p:cNvSpPr>
            <a:spLocks noGrp="1"/>
          </p:cNvSpPr>
          <p:nvPr/>
        </p:nvSpPr>
        <p:spPr>
          <a:xfrm>
            <a:off x="2667000" y="1695450"/>
            <a:ext cx="1866900" cy="952500"/>
          </a:xfrm>
          <a:prstGeom prst="rect">
            <a:avLst/>
          </a:prstGeom>
          <a:solidFill>
            <a:srgbClr val="FBE7E7"/>
          </a:solidFill>
          <a:ln w="0">
            <a:noFill/>
            <a:prstDash val="solid"/>
          </a:ln>
        </p:spPr>
        <p:txBody>
          <a:bodyPr/>
          <a:lstStyle/>
          <a:p>
            <a:endParaRPr lang="en-US"/>
          </a:p>
        </p:txBody>
      </p:sp>
      <p:sp>
        <p:nvSpPr>
          <p:cNvPr id="8" name="text">
            <a:extLst>
              <a:ext uri="{FF2B5EF4-FFF2-40B4-BE49-F238E27FC236}">
                <a16:creationId xmlns:a16="http://schemas.microsoft.com/office/drawing/2014/main" id="{D1F4A502-2D5D-482B-846D-196AB10D8EEA}"/>
              </a:ext>
            </a:extLst>
          </p:cNvPr>
          <p:cNvSpPr>
            <a:spLocks noGrp="1"/>
          </p:cNvSpPr>
          <p:nvPr/>
        </p:nvSpPr>
        <p:spPr>
          <a:xfrm>
            <a:off x="2800350" y="180975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02</a:t>
            </a:r>
          </a:p>
        </p:txBody>
      </p:sp>
      <p:sp>
        <p:nvSpPr>
          <p:cNvPr id="9" name="text">
            <a:extLst>
              <a:ext uri="{FF2B5EF4-FFF2-40B4-BE49-F238E27FC236}">
                <a16:creationId xmlns:a16="http://schemas.microsoft.com/office/drawing/2014/main" id="{DBDABA70-12C4-4A42-9F3A-4A20AD1DFFB4}"/>
              </a:ext>
            </a:extLst>
          </p:cNvPr>
          <p:cNvSpPr>
            <a:spLocks noGrp="1"/>
          </p:cNvSpPr>
          <p:nvPr/>
        </p:nvSpPr>
        <p:spPr>
          <a:xfrm>
            <a:off x="2800350" y="213360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Poison</a:t>
            </a:r>
          </a:p>
        </p:txBody>
      </p:sp>
      <p:sp>
        <p:nvSpPr>
          <p:cNvPr id="10" name="box">
            <a:extLst>
              <a:ext uri="{FF2B5EF4-FFF2-40B4-BE49-F238E27FC236}">
                <a16:creationId xmlns:a16="http://schemas.microsoft.com/office/drawing/2014/main" id="{D1005D74-055A-4480-84E8-0CD614A0C9DE}"/>
              </a:ext>
            </a:extLst>
          </p:cNvPr>
          <p:cNvSpPr>
            <a:spLocks noGrp="1"/>
          </p:cNvSpPr>
          <p:nvPr/>
        </p:nvSpPr>
        <p:spPr>
          <a:xfrm>
            <a:off x="4933950" y="1695450"/>
            <a:ext cx="1866900" cy="952500"/>
          </a:xfrm>
          <a:prstGeom prst="rect">
            <a:avLst/>
          </a:prstGeom>
          <a:solidFill>
            <a:srgbClr val="FBE7E7"/>
          </a:solidFill>
          <a:ln w="0">
            <a:noFill/>
            <a:prstDash val="solid"/>
          </a:ln>
        </p:spPr>
        <p:txBody>
          <a:bodyPr/>
          <a:lstStyle/>
          <a:p>
            <a:endParaRPr lang="en-US"/>
          </a:p>
        </p:txBody>
      </p:sp>
      <p:sp>
        <p:nvSpPr>
          <p:cNvPr id="11" name="text">
            <a:extLst>
              <a:ext uri="{FF2B5EF4-FFF2-40B4-BE49-F238E27FC236}">
                <a16:creationId xmlns:a16="http://schemas.microsoft.com/office/drawing/2014/main" id="{EFD0ABAA-ADA3-41F2-A1CE-9DC954674FA8}"/>
              </a:ext>
            </a:extLst>
          </p:cNvPr>
          <p:cNvSpPr>
            <a:spLocks noGrp="1"/>
          </p:cNvSpPr>
          <p:nvPr/>
        </p:nvSpPr>
        <p:spPr>
          <a:xfrm>
            <a:off x="5067300" y="180975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03</a:t>
            </a:r>
          </a:p>
        </p:txBody>
      </p:sp>
      <p:sp>
        <p:nvSpPr>
          <p:cNvPr id="12" name="text">
            <a:extLst>
              <a:ext uri="{FF2B5EF4-FFF2-40B4-BE49-F238E27FC236}">
                <a16:creationId xmlns:a16="http://schemas.microsoft.com/office/drawing/2014/main" id="{2BC209A6-54DC-4284-9DBD-FBB8E5AEA86D}"/>
              </a:ext>
            </a:extLst>
          </p:cNvPr>
          <p:cNvSpPr>
            <a:spLocks noGrp="1"/>
          </p:cNvSpPr>
          <p:nvPr/>
        </p:nvSpPr>
        <p:spPr>
          <a:xfrm>
            <a:off x="5067300" y="213360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Influence</a:t>
            </a:r>
          </a:p>
        </p:txBody>
      </p:sp>
      <p:sp>
        <p:nvSpPr>
          <p:cNvPr id="13" name="box">
            <a:extLst>
              <a:ext uri="{FF2B5EF4-FFF2-40B4-BE49-F238E27FC236}">
                <a16:creationId xmlns:a16="http://schemas.microsoft.com/office/drawing/2014/main" id="{4593B9AF-9B23-40A4-A58C-7D5919211123}"/>
              </a:ext>
            </a:extLst>
          </p:cNvPr>
          <p:cNvSpPr>
            <a:spLocks noGrp="1"/>
          </p:cNvSpPr>
          <p:nvPr/>
        </p:nvSpPr>
        <p:spPr>
          <a:xfrm>
            <a:off x="7200900" y="1695450"/>
            <a:ext cx="1866900" cy="952500"/>
          </a:xfrm>
          <a:prstGeom prst="rect">
            <a:avLst/>
          </a:prstGeom>
          <a:solidFill>
            <a:srgbClr val="FBE7E7"/>
          </a:solidFill>
          <a:ln w="0">
            <a:noFill/>
            <a:prstDash val="solid"/>
          </a:ln>
        </p:spPr>
        <p:txBody>
          <a:bodyPr/>
          <a:lstStyle/>
          <a:p>
            <a:endParaRPr lang="en-US"/>
          </a:p>
        </p:txBody>
      </p:sp>
      <p:sp>
        <p:nvSpPr>
          <p:cNvPr id="14" name="text">
            <a:extLst>
              <a:ext uri="{FF2B5EF4-FFF2-40B4-BE49-F238E27FC236}">
                <a16:creationId xmlns:a16="http://schemas.microsoft.com/office/drawing/2014/main" id="{35798CEB-EFEC-45C1-BDFF-89202205D1C9}"/>
              </a:ext>
            </a:extLst>
          </p:cNvPr>
          <p:cNvSpPr>
            <a:spLocks noGrp="1"/>
          </p:cNvSpPr>
          <p:nvPr/>
        </p:nvSpPr>
        <p:spPr>
          <a:xfrm>
            <a:off x="7334250" y="180975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04</a:t>
            </a:r>
          </a:p>
        </p:txBody>
      </p:sp>
      <p:sp>
        <p:nvSpPr>
          <p:cNvPr id="15" name="text">
            <a:extLst>
              <a:ext uri="{FF2B5EF4-FFF2-40B4-BE49-F238E27FC236}">
                <a16:creationId xmlns:a16="http://schemas.microsoft.com/office/drawing/2014/main" id="{3E1F3C79-FD23-4E26-9599-370B38A31B78}"/>
              </a:ext>
            </a:extLst>
          </p:cNvPr>
          <p:cNvSpPr>
            <a:spLocks noGrp="1"/>
          </p:cNvSpPr>
          <p:nvPr/>
        </p:nvSpPr>
        <p:spPr>
          <a:xfrm>
            <a:off x="7334250" y="213360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Consequence</a:t>
            </a:r>
          </a:p>
        </p:txBody>
      </p:sp>
      <p:sp>
        <p:nvSpPr>
          <p:cNvPr id="16" name="box">
            <a:extLst>
              <a:ext uri="{FF2B5EF4-FFF2-40B4-BE49-F238E27FC236}">
                <a16:creationId xmlns:a16="http://schemas.microsoft.com/office/drawing/2014/main" id="{9B6C93B9-B2DF-49B2-9F45-9EF4C3FD7721}"/>
              </a:ext>
            </a:extLst>
          </p:cNvPr>
          <p:cNvSpPr>
            <a:spLocks noGrp="1"/>
          </p:cNvSpPr>
          <p:nvPr/>
        </p:nvSpPr>
        <p:spPr>
          <a:xfrm>
            <a:off x="9467850" y="1695450"/>
            <a:ext cx="1866900" cy="952500"/>
          </a:xfrm>
          <a:prstGeom prst="rect">
            <a:avLst/>
          </a:prstGeom>
          <a:solidFill>
            <a:srgbClr val="FFF1D6"/>
          </a:solidFill>
          <a:ln w="0">
            <a:noFill/>
            <a:prstDash val="solid"/>
          </a:ln>
        </p:spPr>
        <p:txBody>
          <a:bodyPr/>
          <a:lstStyle/>
          <a:p>
            <a:endParaRPr lang="en-US"/>
          </a:p>
        </p:txBody>
      </p:sp>
      <p:sp>
        <p:nvSpPr>
          <p:cNvPr id="17" name="text">
            <a:extLst>
              <a:ext uri="{FF2B5EF4-FFF2-40B4-BE49-F238E27FC236}">
                <a16:creationId xmlns:a16="http://schemas.microsoft.com/office/drawing/2014/main" id="{11E7305C-35F4-4485-87A1-7B275CBEE249}"/>
              </a:ext>
            </a:extLst>
          </p:cNvPr>
          <p:cNvSpPr>
            <a:spLocks noGrp="1"/>
          </p:cNvSpPr>
          <p:nvPr/>
        </p:nvSpPr>
        <p:spPr>
          <a:xfrm>
            <a:off x="9601200" y="180975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05</a:t>
            </a:r>
          </a:p>
        </p:txBody>
      </p:sp>
      <p:sp>
        <p:nvSpPr>
          <p:cNvPr id="18" name="text">
            <a:extLst>
              <a:ext uri="{FF2B5EF4-FFF2-40B4-BE49-F238E27FC236}">
                <a16:creationId xmlns:a16="http://schemas.microsoft.com/office/drawing/2014/main" id="{34A45B84-9BBE-493A-A0E9-77F7BDBD0EBA}"/>
              </a:ext>
            </a:extLst>
          </p:cNvPr>
          <p:cNvSpPr>
            <a:spLocks noGrp="1"/>
          </p:cNvSpPr>
          <p:nvPr/>
        </p:nvSpPr>
        <p:spPr>
          <a:xfrm>
            <a:off x="9601200" y="213360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Detect</a:t>
            </a:r>
          </a:p>
        </p:txBody>
      </p:sp>
      <p:sp>
        <p:nvSpPr>
          <p:cNvPr id="19" name="box">
            <a:extLst>
              <a:ext uri="{FF2B5EF4-FFF2-40B4-BE49-F238E27FC236}">
                <a16:creationId xmlns:a16="http://schemas.microsoft.com/office/drawing/2014/main" id="{4754B743-76A7-482A-A4B5-06C816BE3DA2}"/>
              </a:ext>
            </a:extLst>
          </p:cNvPr>
          <p:cNvSpPr>
            <a:spLocks noGrp="1"/>
          </p:cNvSpPr>
          <p:nvPr/>
        </p:nvSpPr>
        <p:spPr>
          <a:xfrm>
            <a:off x="400050" y="3505200"/>
            <a:ext cx="1866900" cy="952500"/>
          </a:xfrm>
          <a:prstGeom prst="rect">
            <a:avLst/>
          </a:prstGeom>
          <a:solidFill>
            <a:srgbClr val="FFF1D6"/>
          </a:solidFill>
          <a:ln w="0">
            <a:noFill/>
            <a:prstDash val="solid"/>
          </a:ln>
        </p:spPr>
        <p:txBody>
          <a:bodyPr/>
          <a:lstStyle/>
          <a:p>
            <a:endParaRPr lang="en-US"/>
          </a:p>
        </p:txBody>
      </p:sp>
      <p:sp>
        <p:nvSpPr>
          <p:cNvPr id="20" name="text">
            <a:extLst>
              <a:ext uri="{FF2B5EF4-FFF2-40B4-BE49-F238E27FC236}">
                <a16:creationId xmlns:a16="http://schemas.microsoft.com/office/drawing/2014/main" id="{7152D4E9-B75D-4342-A19E-AEEE1C2C33AD}"/>
              </a:ext>
            </a:extLst>
          </p:cNvPr>
          <p:cNvSpPr>
            <a:spLocks noGrp="1"/>
          </p:cNvSpPr>
          <p:nvPr/>
        </p:nvSpPr>
        <p:spPr>
          <a:xfrm>
            <a:off x="533400" y="361950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06</a:t>
            </a:r>
          </a:p>
        </p:txBody>
      </p:sp>
      <p:sp>
        <p:nvSpPr>
          <p:cNvPr id="21" name="text">
            <a:extLst>
              <a:ext uri="{FF2B5EF4-FFF2-40B4-BE49-F238E27FC236}">
                <a16:creationId xmlns:a16="http://schemas.microsoft.com/office/drawing/2014/main" id="{C58B0DAF-FC54-445B-B430-A62A16A91149}"/>
              </a:ext>
            </a:extLst>
          </p:cNvPr>
          <p:cNvSpPr>
            <a:spLocks noGrp="1"/>
          </p:cNvSpPr>
          <p:nvPr/>
        </p:nvSpPr>
        <p:spPr>
          <a:xfrm>
            <a:off x="533400" y="394335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Trace</a:t>
            </a:r>
          </a:p>
        </p:txBody>
      </p:sp>
      <p:sp>
        <p:nvSpPr>
          <p:cNvPr id="22" name="box">
            <a:extLst>
              <a:ext uri="{FF2B5EF4-FFF2-40B4-BE49-F238E27FC236}">
                <a16:creationId xmlns:a16="http://schemas.microsoft.com/office/drawing/2014/main" id="{05788082-D299-41F8-AF09-E69A561F5EA8}"/>
              </a:ext>
            </a:extLst>
          </p:cNvPr>
          <p:cNvSpPr>
            <a:spLocks noGrp="1"/>
          </p:cNvSpPr>
          <p:nvPr/>
        </p:nvSpPr>
        <p:spPr>
          <a:xfrm>
            <a:off x="2667000" y="3505200"/>
            <a:ext cx="1866900" cy="952500"/>
          </a:xfrm>
          <a:prstGeom prst="rect">
            <a:avLst/>
          </a:prstGeom>
          <a:solidFill>
            <a:srgbClr val="FFF1D6"/>
          </a:solidFill>
          <a:ln w="0">
            <a:noFill/>
            <a:prstDash val="solid"/>
          </a:ln>
        </p:spPr>
        <p:txBody>
          <a:bodyPr/>
          <a:lstStyle/>
          <a:p>
            <a:endParaRPr lang="en-US"/>
          </a:p>
        </p:txBody>
      </p:sp>
      <p:sp>
        <p:nvSpPr>
          <p:cNvPr id="23" name="text">
            <a:extLst>
              <a:ext uri="{FF2B5EF4-FFF2-40B4-BE49-F238E27FC236}">
                <a16:creationId xmlns:a16="http://schemas.microsoft.com/office/drawing/2014/main" id="{FFC64478-CF66-4451-B54D-97244F044193}"/>
              </a:ext>
            </a:extLst>
          </p:cNvPr>
          <p:cNvSpPr>
            <a:spLocks noGrp="1"/>
          </p:cNvSpPr>
          <p:nvPr/>
        </p:nvSpPr>
        <p:spPr>
          <a:xfrm>
            <a:off x="2800350" y="361950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07</a:t>
            </a:r>
          </a:p>
        </p:txBody>
      </p:sp>
      <p:sp>
        <p:nvSpPr>
          <p:cNvPr id="24" name="text">
            <a:extLst>
              <a:ext uri="{FF2B5EF4-FFF2-40B4-BE49-F238E27FC236}">
                <a16:creationId xmlns:a16="http://schemas.microsoft.com/office/drawing/2014/main" id="{43F13348-841D-492B-98F3-31A3F2569E75}"/>
              </a:ext>
            </a:extLst>
          </p:cNvPr>
          <p:cNvSpPr>
            <a:spLocks noGrp="1"/>
          </p:cNvSpPr>
          <p:nvPr/>
        </p:nvSpPr>
        <p:spPr>
          <a:xfrm>
            <a:off x="2800350" y="394335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Contain</a:t>
            </a:r>
          </a:p>
        </p:txBody>
      </p:sp>
      <p:sp>
        <p:nvSpPr>
          <p:cNvPr id="25" name="box">
            <a:extLst>
              <a:ext uri="{FF2B5EF4-FFF2-40B4-BE49-F238E27FC236}">
                <a16:creationId xmlns:a16="http://schemas.microsoft.com/office/drawing/2014/main" id="{EB50FDEF-CDED-477E-BDDB-6B2BA562DD5A}"/>
              </a:ext>
            </a:extLst>
          </p:cNvPr>
          <p:cNvSpPr>
            <a:spLocks noGrp="1"/>
          </p:cNvSpPr>
          <p:nvPr/>
        </p:nvSpPr>
        <p:spPr>
          <a:xfrm>
            <a:off x="4933950" y="3505200"/>
            <a:ext cx="1866900" cy="952500"/>
          </a:xfrm>
          <a:prstGeom prst="rect">
            <a:avLst/>
          </a:prstGeom>
          <a:solidFill>
            <a:srgbClr val="E4F4ED"/>
          </a:solidFill>
          <a:ln w="0">
            <a:noFill/>
            <a:prstDash val="solid"/>
          </a:ln>
        </p:spPr>
        <p:txBody>
          <a:bodyPr/>
          <a:lstStyle/>
          <a:p>
            <a:endParaRPr lang="en-US"/>
          </a:p>
        </p:txBody>
      </p:sp>
      <p:sp>
        <p:nvSpPr>
          <p:cNvPr id="26" name="text">
            <a:extLst>
              <a:ext uri="{FF2B5EF4-FFF2-40B4-BE49-F238E27FC236}">
                <a16:creationId xmlns:a16="http://schemas.microsoft.com/office/drawing/2014/main" id="{F8510627-322F-4419-A696-397AD5DA4FAB}"/>
              </a:ext>
            </a:extLst>
          </p:cNvPr>
          <p:cNvSpPr>
            <a:spLocks noGrp="1"/>
          </p:cNvSpPr>
          <p:nvPr/>
        </p:nvSpPr>
        <p:spPr>
          <a:xfrm>
            <a:off x="5067300" y="361950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08</a:t>
            </a:r>
          </a:p>
        </p:txBody>
      </p:sp>
      <p:sp>
        <p:nvSpPr>
          <p:cNvPr id="27" name="text">
            <a:extLst>
              <a:ext uri="{FF2B5EF4-FFF2-40B4-BE49-F238E27FC236}">
                <a16:creationId xmlns:a16="http://schemas.microsoft.com/office/drawing/2014/main" id="{92A5EC14-A320-446D-AF2F-0EED3C19F32A}"/>
              </a:ext>
            </a:extLst>
          </p:cNvPr>
          <p:cNvSpPr>
            <a:spLocks noGrp="1"/>
          </p:cNvSpPr>
          <p:nvPr/>
        </p:nvSpPr>
        <p:spPr>
          <a:xfrm>
            <a:off x="5067300" y="394335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Revoke</a:t>
            </a:r>
          </a:p>
        </p:txBody>
      </p:sp>
      <p:sp>
        <p:nvSpPr>
          <p:cNvPr id="28" name="box">
            <a:extLst>
              <a:ext uri="{FF2B5EF4-FFF2-40B4-BE49-F238E27FC236}">
                <a16:creationId xmlns:a16="http://schemas.microsoft.com/office/drawing/2014/main" id="{514048D3-1720-4436-B240-810D52A35A38}"/>
              </a:ext>
            </a:extLst>
          </p:cNvPr>
          <p:cNvSpPr>
            <a:spLocks noGrp="1"/>
          </p:cNvSpPr>
          <p:nvPr/>
        </p:nvSpPr>
        <p:spPr>
          <a:xfrm>
            <a:off x="7200900" y="3505200"/>
            <a:ext cx="1866900" cy="952500"/>
          </a:xfrm>
          <a:prstGeom prst="rect">
            <a:avLst/>
          </a:prstGeom>
          <a:solidFill>
            <a:srgbClr val="E4F4ED"/>
          </a:solidFill>
          <a:ln w="0">
            <a:noFill/>
            <a:prstDash val="solid"/>
          </a:ln>
        </p:spPr>
        <p:txBody>
          <a:bodyPr/>
          <a:lstStyle/>
          <a:p>
            <a:endParaRPr lang="en-US"/>
          </a:p>
        </p:txBody>
      </p:sp>
      <p:sp>
        <p:nvSpPr>
          <p:cNvPr id="29" name="text">
            <a:extLst>
              <a:ext uri="{FF2B5EF4-FFF2-40B4-BE49-F238E27FC236}">
                <a16:creationId xmlns:a16="http://schemas.microsoft.com/office/drawing/2014/main" id="{1C3EC85C-E313-4139-9319-AF10BBA3259D}"/>
              </a:ext>
            </a:extLst>
          </p:cNvPr>
          <p:cNvSpPr>
            <a:spLocks noGrp="1"/>
          </p:cNvSpPr>
          <p:nvPr/>
        </p:nvSpPr>
        <p:spPr>
          <a:xfrm>
            <a:off x="7334250" y="361950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09</a:t>
            </a:r>
          </a:p>
        </p:txBody>
      </p:sp>
      <p:sp>
        <p:nvSpPr>
          <p:cNvPr id="30" name="text">
            <a:extLst>
              <a:ext uri="{FF2B5EF4-FFF2-40B4-BE49-F238E27FC236}">
                <a16:creationId xmlns:a16="http://schemas.microsoft.com/office/drawing/2014/main" id="{16AE7323-7C17-451A-9652-C1E2870EE14D}"/>
              </a:ext>
            </a:extLst>
          </p:cNvPr>
          <p:cNvSpPr>
            <a:spLocks noGrp="1"/>
          </p:cNvSpPr>
          <p:nvPr/>
        </p:nvSpPr>
        <p:spPr>
          <a:xfrm>
            <a:off x="7334250" y="394335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Replay</a:t>
            </a:r>
          </a:p>
        </p:txBody>
      </p:sp>
      <p:sp>
        <p:nvSpPr>
          <p:cNvPr id="31" name="box">
            <a:extLst>
              <a:ext uri="{FF2B5EF4-FFF2-40B4-BE49-F238E27FC236}">
                <a16:creationId xmlns:a16="http://schemas.microsoft.com/office/drawing/2014/main" id="{2E53AEE3-5CEA-4DB0-9733-2CDA27ADFE13}"/>
              </a:ext>
            </a:extLst>
          </p:cNvPr>
          <p:cNvSpPr>
            <a:spLocks noGrp="1"/>
          </p:cNvSpPr>
          <p:nvPr/>
        </p:nvSpPr>
        <p:spPr>
          <a:xfrm>
            <a:off x="9467850" y="3505200"/>
            <a:ext cx="1866900" cy="952500"/>
          </a:xfrm>
          <a:prstGeom prst="rect">
            <a:avLst/>
          </a:prstGeom>
          <a:solidFill>
            <a:srgbClr val="E4F4ED"/>
          </a:solidFill>
          <a:ln w="0">
            <a:noFill/>
            <a:prstDash val="solid"/>
          </a:ln>
        </p:spPr>
        <p:txBody>
          <a:bodyPr/>
          <a:lstStyle/>
          <a:p>
            <a:endParaRPr lang="en-US"/>
          </a:p>
        </p:txBody>
      </p:sp>
      <p:sp>
        <p:nvSpPr>
          <p:cNvPr id="32" name="text">
            <a:extLst>
              <a:ext uri="{FF2B5EF4-FFF2-40B4-BE49-F238E27FC236}">
                <a16:creationId xmlns:a16="http://schemas.microsoft.com/office/drawing/2014/main" id="{A56ABC2D-24D6-4DBB-9E8E-B8F2B73A906C}"/>
              </a:ext>
            </a:extLst>
          </p:cNvPr>
          <p:cNvSpPr>
            <a:spLocks noGrp="1"/>
          </p:cNvSpPr>
          <p:nvPr/>
        </p:nvSpPr>
        <p:spPr>
          <a:xfrm>
            <a:off x="9601200" y="3619500"/>
            <a:ext cx="333375" cy="209550"/>
          </a:xfrm>
          <a:prstGeom prst="rect">
            <a:avLst/>
          </a:prstGeom>
          <a:noFill/>
          <a:ln w="0">
            <a:noFill/>
            <a:prstDash val="solid"/>
          </a:ln>
        </p:spPr>
        <p:txBody>
          <a:bodyPr anchor="t">
            <a:normAutofit fontScale="81309" lnSpcReduction="2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10</a:t>
            </a:r>
          </a:p>
        </p:txBody>
      </p:sp>
      <p:sp>
        <p:nvSpPr>
          <p:cNvPr id="33" name="text">
            <a:extLst>
              <a:ext uri="{FF2B5EF4-FFF2-40B4-BE49-F238E27FC236}">
                <a16:creationId xmlns:a16="http://schemas.microsoft.com/office/drawing/2014/main" id="{672E420E-919D-4C1F-A607-80F4E09E1350}"/>
              </a:ext>
            </a:extLst>
          </p:cNvPr>
          <p:cNvSpPr>
            <a:spLocks noGrp="1"/>
          </p:cNvSpPr>
          <p:nvPr/>
        </p:nvSpPr>
        <p:spPr>
          <a:xfrm>
            <a:off x="9601200" y="3943350"/>
            <a:ext cx="1600200" cy="247650"/>
          </a:xfrm>
          <a:prstGeom prst="rect">
            <a:avLst/>
          </a:prstGeom>
          <a:noFill/>
          <a:ln w="0">
            <a:noFill/>
            <a:prstDash val="solid"/>
          </a:ln>
        </p:spPr>
        <p:txBody>
          <a:bodyPr anchor="t">
            <a:normAutofit fontScale="72579" lnSpcReduction="20000"/>
          </a:bodyPr>
          <a:lstStyle/>
          <a:p>
            <a:pPr algn="l">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Prove</a:t>
            </a:r>
          </a:p>
        </p:txBody>
      </p:sp>
      <p:sp>
        <p:nvSpPr>
          <p:cNvPr id="34" name="text">
            <a:extLst>
              <a:ext uri="{FF2B5EF4-FFF2-40B4-BE49-F238E27FC236}">
                <a16:creationId xmlns:a16="http://schemas.microsoft.com/office/drawing/2014/main" id="{BB20FF90-FEA4-477F-B2A8-877331EE848A}"/>
              </a:ext>
            </a:extLst>
          </p:cNvPr>
          <p:cNvSpPr>
            <a:spLocks noGrp="1"/>
          </p:cNvSpPr>
          <p:nvPr/>
        </p:nvSpPr>
        <p:spPr>
          <a:xfrm>
            <a:off x="2476500" y="5600700"/>
            <a:ext cx="7239000" cy="323850"/>
          </a:xfrm>
          <a:prstGeom prst="rect">
            <a:avLst/>
          </a:prstGeom>
          <a:noFill/>
          <a:ln w="0">
            <a:noFill/>
            <a:prstDash val="solid"/>
          </a:ln>
        </p:spPr>
        <p:txBody>
          <a:bodyPr anchor="t">
            <a:normAutofit fontScale="88833" lnSpcReduction="20000"/>
          </a:bodyPr>
          <a:lstStyle/>
          <a:p>
            <a:pPr algn="ctr">
              <a:defRPr sz="1875" b="1">
                <a:solidFill>
                  <a:srgbClr val="0B0D10"/>
                </a:solidFill>
                <a:latin typeface="Helvetica Neue"/>
                <a:ea typeface="Helvetica Neue"/>
                <a:cs typeface="Helvetica Neue"/>
              </a:defRPr>
            </a:pPr>
            <a:r>
              <a:rPr sz="1875" b="1">
                <a:solidFill>
                  <a:srgbClr val="0B0D10"/>
                </a:solidFill>
                <a:latin typeface="Helvetica Neue"/>
                <a:ea typeface="Helvetica Neue"/>
                <a:cs typeface="Helvetica Neue"/>
              </a:rPr>
              <a:t>Trust · Integrity · Authority · Behavior</a:t>
            </a:r>
          </a:p>
        </p:txBody>
      </p:sp>
    </p:spTree>
    <p:extLst>
      <p:ext uri="{BB962C8B-B14F-4D97-AF65-F5344CB8AC3E}">
        <p14:creationId xmlns:p14="http://schemas.microsoft.com/office/powerpoint/2010/main" val="1173090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icker">
            <a:extLst>
              <a:ext uri="{FF2B5EF4-FFF2-40B4-BE49-F238E27FC236}">
                <a16:creationId xmlns:a16="http://schemas.microsoft.com/office/drawing/2014/main" id="{F7389826-AE9E-4F9D-95FA-0E18063DA2A9}"/>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DOMAIN PORTFOLIO</a:t>
            </a:r>
          </a:p>
        </p:txBody>
      </p:sp>
      <p:sp>
        <p:nvSpPr>
          <p:cNvPr id="2" name="slide-title">
            <a:extLst>
              <a:ext uri="{FF2B5EF4-FFF2-40B4-BE49-F238E27FC236}">
                <a16:creationId xmlns:a16="http://schemas.microsoft.com/office/drawing/2014/main" id="{41C237F7-A4E3-438D-8327-5D6F729158D2}"/>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Different data domains expose the same control failure</a:t>
            </a:r>
          </a:p>
        </p:txBody>
      </p:sp>
      <p:sp>
        <p:nvSpPr>
          <p:cNvPr id="3" name="slide-number">
            <a:extLst>
              <a:ext uri="{FF2B5EF4-FFF2-40B4-BE49-F238E27FC236}">
                <a16:creationId xmlns:a16="http://schemas.microsoft.com/office/drawing/2014/main" id="{93BC7CEF-FC36-4407-9C23-E99192980709}"/>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13</a:t>
            </a:r>
          </a:p>
        </p:txBody>
      </p:sp>
      <p:graphicFrame>
        <p:nvGraphicFramePr>
          <p:cNvPr id="9" name="Table 8"/>
          <p:cNvGraphicFramePr/>
          <p:nvPr/>
        </p:nvGraphicFramePr>
        <p:xfrm>
          <a:off x="400050" y="1581150"/>
          <a:ext cx="11391900" cy="4095000"/>
        </p:xfrm>
        <a:graphic>
          <a:graphicData uri="http://schemas.openxmlformats.org/drawingml/2006/table">
            <a:tbl>
              <a:tblPr firstRow="1" bandRow="1"/>
              <a:tblGrid>
                <a:gridCol w="1657350">
                  <a:extLst>
                    <a:ext uri="{9D8B030D-6E8A-4147-A177-3AD203B41FA5}">
                      <a16:colId xmlns:a16="http://schemas.microsoft.com/office/drawing/2014/main" val="20000"/>
                    </a:ext>
                  </a:extLst>
                </a:gridCol>
                <a:gridCol w="3206750">
                  <a:extLst>
                    <a:ext uri="{9D8B030D-6E8A-4147-A177-3AD203B41FA5}">
                      <a16:colId xmlns:a16="http://schemas.microsoft.com/office/drawing/2014/main" val="20001"/>
                    </a:ext>
                  </a:extLst>
                </a:gridCol>
                <a:gridCol w="2921000">
                  <a:extLst>
                    <a:ext uri="{9D8B030D-6E8A-4147-A177-3AD203B41FA5}">
                      <a16:colId xmlns:a16="http://schemas.microsoft.com/office/drawing/2014/main" val="20002"/>
                    </a:ext>
                  </a:extLst>
                </a:gridCol>
                <a:gridCol w="3606800">
                  <a:extLst>
                    <a:ext uri="{9D8B030D-6E8A-4147-A177-3AD203B41FA5}">
                      <a16:colId xmlns:a16="http://schemas.microsoft.com/office/drawing/2014/main" val="20003"/>
                    </a:ext>
                  </a:extLst>
                </a:gridCol>
              </a:tblGrid>
              <a:tr h="585000">
                <a:tc>
                  <a:txBody>
                    <a:bodyPr/>
                    <a:lstStyle/>
                    <a:p>
                      <a:r>
                        <a:rPr sz="1100" b="1">
                          <a:solidFill>
                            <a:srgbClr val="FFFFFF"/>
                          </a:solidFill>
                          <a:latin typeface="Helvetica Neue"/>
                          <a:ea typeface="Helvetica Neue"/>
                          <a:cs typeface="Helvetica Neue"/>
                        </a:rPr>
                        <a:t>DOMAIN</a:t>
                      </a:r>
                    </a:p>
                  </a:txBody>
                  <a:tcPr>
                    <a:solidFill>
                      <a:srgbClr val="0B0D10"/>
                    </a:solidFill>
                  </a:tcPr>
                </a:tc>
                <a:tc>
                  <a:txBody>
                    <a:bodyPr/>
                    <a:lstStyle/>
                    <a:p>
                      <a:r>
                        <a:rPr sz="1100" b="1">
                          <a:solidFill>
                            <a:srgbClr val="FFFFFF"/>
                          </a:solidFill>
                          <a:latin typeface="Helvetica Neue"/>
                          <a:ea typeface="Helvetica Neue"/>
                          <a:cs typeface="Helvetica Neue"/>
                        </a:rPr>
                        <a:t>POISONING PATH</a:t>
                      </a:r>
                    </a:p>
                  </a:txBody>
                  <a:tcPr>
                    <a:solidFill>
                      <a:srgbClr val="0B0D10"/>
                    </a:solidFill>
                  </a:tcPr>
                </a:tc>
                <a:tc>
                  <a:txBody>
                    <a:bodyPr/>
                    <a:lstStyle/>
                    <a:p>
                      <a:r>
                        <a:rPr sz="1100" b="1">
                          <a:solidFill>
                            <a:srgbClr val="FFFFFF"/>
                          </a:solidFill>
                          <a:latin typeface="Helvetica Neue"/>
                          <a:ea typeface="Helvetica Neue"/>
                          <a:cs typeface="Helvetica Neue"/>
                        </a:rPr>
                        <a:t>BUSINESS CONSEQUENCE</a:t>
                      </a:r>
                    </a:p>
                  </a:txBody>
                  <a:tcPr>
                    <a:solidFill>
                      <a:srgbClr val="0B0D10"/>
                    </a:solidFill>
                  </a:tcPr>
                </a:tc>
                <a:tc>
                  <a:txBody>
                    <a:bodyPr/>
                    <a:lstStyle/>
                    <a:p>
                      <a:r>
                        <a:rPr sz="1100" b="1" dirty="0">
                          <a:solidFill>
                            <a:srgbClr val="FFFFFF"/>
                          </a:solidFill>
                          <a:latin typeface="Helvetica Neue"/>
                          <a:ea typeface="Helvetica Neue"/>
                          <a:cs typeface="Helvetica Neue"/>
                        </a:rPr>
                        <a:t>PUBLIC ANALOG</a:t>
                      </a:r>
                    </a:p>
                  </a:txBody>
                  <a:tcPr>
                    <a:solidFill>
                      <a:srgbClr val="0B0D10"/>
                    </a:solidFill>
                  </a:tcPr>
                </a:tc>
                <a:extLst>
                  <a:ext uri="{0D108BD9-81ED-4DB2-BD59-A6C34878D82A}">
                    <a16:rowId xmlns:a16="http://schemas.microsoft.com/office/drawing/2014/main" val="10000"/>
                  </a:ext>
                </a:extLst>
              </a:tr>
              <a:tr h="585000">
                <a:tc>
                  <a:txBody>
                    <a:bodyPr/>
                    <a:lstStyle/>
                    <a:p>
                      <a:r>
                        <a:rPr sz="1275" b="1">
                          <a:solidFill>
                            <a:srgbClr val="0B0D10"/>
                          </a:solidFill>
                          <a:latin typeface="Helvetica Neue"/>
                          <a:ea typeface="Helvetica Neue"/>
                          <a:cs typeface="Helvetica Neue"/>
                        </a:rPr>
                        <a:t>HR</a:t>
                      </a:r>
                    </a:p>
                  </a:txBody>
                  <a:tcPr/>
                </a:tc>
                <a:tc>
                  <a:txBody>
                    <a:bodyPr/>
                    <a:lstStyle/>
                    <a:p>
                      <a:r>
                        <a:rPr sz="1275" b="0">
                          <a:solidFill>
                            <a:srgbClr val="515862"/>
                          </a:solidFill>
                          <a:latin typeface="Helvetica Neue"/>
                          <a:ea typeface="Helvetica Neue"/>
                          <a:cs typeface="Helvetica Neue"/>
                        </a:rPr>
                        <a:t>False policy supersedes approved guidance</a:t>
                      </a:r>
                    </a:p>
                  </a:txBody>
                  <a:tcPr/>
                </a:tc>
                <a:tc>
                  <a:txBody>
                    <a:bodyPr/>
                    <a:lstStyle/>
                    <a:p>
                      <a:r>
                        <a:rPr sz="1275" b="0">
                          <a:solidFill>
                            <a:srgbClr val="515862"/>
                          </a:solidFill>
                          <a:latin typeface="Helvetica Neue"/>
                          <a:ea typeface="Helvetica Neue"/>
                          <a:cs typeface="Helvetica Neue"/>
                        </a:rPr>
                        <a:t>Eligibility or workflow error</a:t>
                      </a:r>
                    </a:p>
                  </a:txBody>
                  <a:tcPr/>
                </a:tc>
                <a:tc>
                  <a:txBody>
                    <a:bodyPr/>
                    <a:lstStyle/>
                    <a:p>
                      <a:r>
                        <a:rPr sz="1100" b="0">
                          <a:solidFill>
                            <a:srgbClr val="515862"/>
                          </a:solidFill>
                          <a:latin typeface="Helvetica Neue"/>
                          <a:ea typeface="Helvetica Neue"/>
                          <a:cs typeface="Helvetica Neue"/>
                        </a:rPr>
                        <a:t>Air Canada Moffatt 2024; ConfusedPilot</a:t>
                      </a:r>
                    </a:p>
                  </a:txBody>
                  <a:tcPr/>
                </a:tc>
                <a:extLst>
                  <a:ext uri="{0D108BD9-81ED-4DB2-BD59-A6C34878D82A}">
                    <a16:rowId xmlns:a16="http://schemas.microsoft.com/office/drawing/2014/main" val="10001"/>
                  </a:ext>
                </a:extLst>
              </a:tr>
              <a:tr h="585000">
                <a:tc>
                  <a:txBody>
                    <a:bodyPr/>
                    <a:lstStyle/>
                    <a:p>
                      <a:r>
                        <a:rPr sz="1275" b="1">
                          <a:solidFill>
                            <a:srgbClr val="0B0D10"/>
                          </a:solidFill>
                          <a:latin typeface="Helvetica Neue"/>
                          <a:ea typeface="Helvetica Neue"/>
                          <a:cs typeface="Helvetica Neue"/>
                        </a:rPr>
                        <a:t>Supply chain</a:t>
                      </a:r>
                    </a:p>
                  </a:txBody>
                  <a:tcPr/>
                </a:tc>
                <a:tc>
                  <a:txBody>
                    <a:bodyPr/>
                    <a:lstStyle/>
                    <a:p>
                      <a:r>
                        <a:rPr sz="1275" b="0">
                          <a:solidFill>
                            <a:srgbClr val="515862"/>
                          </a:solidFill>
                          <a:latin typeface="Helvetica Neue"/>
                          <a:ea typeface="Helvetica Neue"/>
                          <a:cs typeface="Helvetica Neue"/>
                        </a:rPr>
                        <a:t>Supplier risk and capacity signals are manipulated</a:t>
                      </a:r>
                    </a:p>
                  </a:txBody>
                  <a:tcPr/>
                </a:tc>
                <a:tc>
                  <a:txBody>
                    <a:bodyPr/>
                    <a:lstStyle/>
                    <a:p>
                      <a:r>
                        <a:rPr sz="1275" b="0">
                          <a:solidFill>
                            <a:srgbClr val="515862"/>
                          </a:solidFill>
                          <a:latin typeface="Helvetica Neue"/>
                          <a:ea typeface="Helvetica Neue"/>
                          <a:cs typeface="Helvetica Neue"/>
                        </a:rPr>
                        <a:t>Sabotaged ranking or substitution</a:t>
                      </a:r>
                    </a:p>
                  </a:txBody>
                  <a:tcPr/>
                </a:tc>
                <a:tc>
                  <a:txBody>
                    <a:bodyPr/>
                    <a:lstStyle/>
                    <a:p>
                      <a:r>
                        <a:rPr sz="1100" b="0">
                          <a:solidFill>
                            <a:srgbClr val="515862"/>
                          </a:solidFill>
                          <a:latin typeface="Helvetica Neue"/>
                          <a:ea typeface="Helvetica Neue"/>
                          <a:cs typeface="Helvetica Neue"/>
                        </a:rPr>
                        <a:t>PoisonedRAG: 5 texts, ~90% steer</a:t>
                      </a:r>
                    </a:p>
                  </a:txBody>
                  <a:tcPr/>
                </a:tc>
                <a:extLst>
                  <a:ext uri="{0D108BD9-81ED-4DB2-BD59-A6C34878D82A}">
                    <a16:rowId xmlns:a16="http://schemas.microsoft.com/office/drawing/2014/main" val="10002"/>
                  </a:ext>
                </a:extLst>
              </a:tr>
              <a:tr h="585000">
                <a:tc>
                  <a:txBody>
                    <a:bodyPr/>
                    <a:lstStyle/>
                    <a:p>
                      <a:r>
                        <a:rPr sz="1275" b="1">
                          <a:solidFill>
                            <a:srgbClr val="0B0D10"/>
                          </a:solidFill>
                          <a:latin typeface="Helvetica Neue"/>
                          <a:ea typeface="Helvetica Neue"/>
                          <a:cs typeface="Helvetica Neue"/>
                        </a:rPr>
                        <a:t>Forecast</a:t>
                      </a:r>
                    </a:p>
                  </a:txBody>
                  <a:tcPr/>
                </a:tc>
                <a:tc>
                  <a:txBody>
                    <a:bodyPr/>
                    <a:lstStyle/>
                    <a:p>
                      <a:r>
                        <a:rPr sz="1275" b="0">
                          <a:solidFill>
                            <a:srgbClr val="515862"/>
                          </a:solidFill>
                          <a:latin typeface="Helvetica Neue"/>
                          <a:ea typeface="Helvetica Neue"/>
                          <a:cs typeface="Helvetica Neue"/>
                        </a:rPr>
                        <a:t>Material assumptions change near reporting cutoff</a:t>
                      </a:r>
                    </a:p>
                  </a:txBody>
                  <a:tcPr/>
                </a:tc>
                <a:tc>
                  <a:txBody>
                    <a:bodyPr/>
                    <a:lstStyle/>
                    <a:p>
                      <a:r>
                        <a:rPr sz="1275" b="0">
                          <a:solidFill>
                            <a:srgbClr val="515862"/>
                          </a:solidFill>
                          <a:latin typeface="Helvetica Neue"/>
                          <a:ea typeface="Helvetica Neue"/>
                          <a:cs typeface="Helvetica Neue"/>
                        </a:rPr>
                        <a:t>Distorted forecast and restricted decision</a:t>
                      </a:r>
                    </a:p>
                  </a:txBody>
                  <a:tcPr/>
                </a:tc>
                <a:tc>
                  <a:txBody>
                    <a:bodyPr/>
                    <a:lstStyle/>
                    <a:p>
                      <a:r>
                        <a:rPr sz="1100" b="0">
                          <a:solidFill>
                            <a:srgbClr val="515862"/>
                          </a:solidFill>
                          <a:latin typeface="Helvetica Neue"/>
                          <a:ea typeface="Helvetica Neue"/>
                          <a:cs typeface="Helvetica Neue"/>
                        </a:rPr>
                        <a:t>“Corrected figures” RAG reconstructions</a:t>
                      </a:r>
                    </a:p>
                  </a:txBody>
                  <a:tcPr/>
                </a:tc>
                <a:extLst>
                  <a:ext uri="{0D108BD9-81ED-4DB2-BD59-A6C34878D82A}">
                    <a16:rowId xmlns:a16="http://schemas.microsoft.com/office/drawing/2014/main" val="10003"/>
                  </a:ext>
                </a:extLst>
              </a:tr>
              <a:tr h="585000">
                <a:tc>
                  <a:txBody>
                    <a:bodyPr/>
                    <a:lstStyle/>
                    <a:p>
                      <a:r>
                        <a:rPr sz="1275" b="1">
                          <a:solidFill>
                            <a:srgbClr val="0B0D10"/>
                          </a:solidFill>
                          <a:latin typeface="Helvetica Neue"/>
                          <a:ea typeface="Helvetica Neue"/>
                          <a:cs typeface="Helvetica Neue"/>
                        </a:rPr>
                        <a:t>Feedback</a:t>
                      </a:r>
                    </a:p>
                  </a:txBody>
                  <a:tcPr/>
                </a:tc>
                <a:tc>
                  <a:txBody>
                    <a:bodyPr/>
                    <a:lstStyle/>
                    <a:p>
                      <a:r>
                        <a:rPr sz="1275" b="0">
                          <a:solidFill>
                            <a:srgbClr val="515862"/>
                          </a:solidFill>
                          <a:latin typeface="Helvetica Neue"/>
                          <a:ea typeface="Helvetica Neue"/>
                          <a:cs typeface="Helvetica Neue"/>
                        </a:rPr>
                        <a:t>Coordinated ratings and session memory become evidence</a:t>
                      </a:r>
                    </a:p>
                  </a:txBody>
                  <a:tcPr/>
                </a:tc>
                <a:tc>
                  <a:txBody>
                    <a:bodyPr/>
                    <a:lstStyle/>
                    <a:p>
                      <a:r>
                        <a:rPr sz="1275" b="0">
                          <a:solidFill>
                            <a:srgbClr val="515862"/>
                          </a:solidFill>
                          <a:latin typeface="Helvetica Neue"/>
                          <a:ea typeface="Helvetica Neue"/>
                          <a:cs typeface="Helvetica Neue"/>
                        </a:rPr>
                        <a:t>Gradual behavioral capture</a:t>
                      </a:r>
                    </a:p>
                  </a:txBody>
                  <a:tcPr/>
                </a:tc>
                <a:tc>
                  <a:txBody>
                    <a:bodyPr/>
                    <a:lstStyle/>
                    <a:p>
                      <a:r>
                        <a:rPr sz="1100" b="0">
                          <a:solidFill>
                            <a:srgbClr val="515862"/>
                          </a:solidFill>
                          <a:latin typeface="Helvetica Neue"/>
                          <a:ea typeface="Helvetica Neue"/>
                          <a:cs typeface="Helvetica Neue"/>
                        </a:rPr>
                        <a:t>OWASP LLM05 Scenarios #3 and #9</a:t>
                      </a:r>
                    </a:p>
                  </a:txBody>
                  <a:tcPr/>
                </a:tc>
                <a:extLst>
                  <a:ext uri="{0D108BD9-81ED-4DB2-BD59-A6C34878D82A}">
                    <a16:rowId xmlns:a16="http://schemas.microsoft.com/office/drawing/2014/main" val="10004"/>
                  </a:ext>
                </a:extLst>
              </a:tr>
              <a:tr h="585000">
                <a:tc>
                  <a:txBody>
                    <a:bodyPr/>
                    <a:lstStyle/>
                    <a:p>
                      <a:r>
                        <a:rPr sz="1100" b="1">
                          <a:solidFill>
                            <a:srgbClr val="0B0D10"/>
                          </a:solidFill>
                          <a:latin typeface="Helvetica Neue"/>
                          <a:ea typeface="Helvetica Neue"/>
                          <a:cs typeface="Helvetica Neue"/>
                        </a:rPr>
                        <a:t>Generated content</a:t>
                      </a:r>
                    </a:p>
                  </a:txBody>
                  <a:tcPr/>
                </a:tc>
                <a:tc>
                  <a:txBody>
                    <a:bodyPr/>
                    <a:lstStyle/>
                    <a:p>
                      <a:r>
                        <a:rPr sz="1100" b="0">
                          <a:solidFill>
                            <a:srgbClr val="515862"/>
                          </a:solidFill>
                          <a:latin typeface="Helvetica Neue"/>
                          <a:ea typeface="Helvetica Neue"/>
                          <a:cs typeface="Helvetica Neue"/>
                        </a:rPr>
                        <a:t>Generated answers are re-ingested as new sources</a:t>
                      </a:r>
                    </a:p>
                  </a:txBody>
                  <a:tcPr/>
                </a:tc>
                <a:tc>
                  <a:txBody>
                    <a:bodyPr/>
                    <a:lstStyle/>
                    <a:p>
                      <a:r>
                        <a:rPr sz="1100" b="0">
                          <a:solidFill>
                            <a:srgbClr val="515862"/>
                          </a:solidFill>
                          <a:latin typeface="Helvetica Neue"/>
                          <a:ea typeface="Helvetica Neue"/>
                          <a:cs typeface="Helvetica Neue"/>
                        </a:rPr>
                        <a:t>Poison compounds through the reuse loop</a:t>
                      </a:r>
                    </a:p>
                  </a:txBody>
                  <a:tcPr/>
                </a:tc>
                <a:tc>
                  <a:txBody>
                    <a:bodyPr/>
                    <a:lstStyle/>
                    <a:p>
                      <a:r>
                        <a:rPr sz="1100" b="0">
                          <a:solidFill>
                            <a:srgbClr val="515862"/>
                          </a:solidFill>
                          <a:latin typeface="Helvetica Neue"/>
                          <a:ea typeface="Helvetica Neue"/>
                          <a:cs typeface="Helvetica Neue"/>
                        </a:rPr>
                        <a:t>Output-as-source reuse (LLM05 loop)</a:t>
                      </a:r>
                    </a:p>
                  </a:txBody>
                  <a:tcPr/>
                </a:tc>
                <a:extLst>
                  <a:ext uri="{0D108BD9-81ED-4DB2-BD59-A6C34878D82A}">
                    <a16:rowId xmlns:a16="http://schemas.microsoft.com/office/drawing/2014/main" val="10006"/>
                  </a:ext>
                </a:extLst>
              </a:tr>
              <a:tr h="585000">
                <a:tc>
                  <a:txBody>
                    <a:bodyPr/>
                    <a:lstStyle/>
                    <a:p>
                      <a:r>
                        <a:rPr sz="1275" b="1">
                          <a:solidFill>
                            <a:srgbClr val="0B0D10"/>
                          </a:solidFill>
                          <a:latin typeface="Helvetica Neue"/>
                          <a:ea typeface="Helvetica Neue"/>
                          <a:cs typeface="Helvetica Neue"/>
                        </a:rPr>
                        <a:t>Model package</a:t>
                      </a:r>
                    </a:p>
                  </a:txBody>
                  <a:tcPr/>
                </a:tc>
                <a:tc>
                  <a:txBody>
                    <a:bodyPr/>
                    <a:lstStyle/>
                    <a:p>
                      <a:r>
                        <a:rPr sz="1275" b="0">
                          <a:solidFill>
                            <a:srgbClr val="515862"/>
                          </a:solidFill>
                          <a:latin typeface="Helvetica Neue"/>
                          <a:ea typeface="Helvetica Neue"/>
                          <a:cs typeface="Helvetica Neue"/>
                        </a:rPr>
                        <a:t>Template or adapter carries a trigger</a:t>
                      </a:r>
                    </a:p>
                  </a:txBody>
                  <a:tcPr/>
                </a:tc>
                <a:tc>
                  <a:txBody>
                    <a:bodyPr/>
                    <a:lstStyle/>
                    <a:p>
                      <a:r>
                        <a:rPr sz="1275" b="0">
                          <a:solidFill>
                            <a:srgbClr val="515862"/>
                          </a:solidFill>
                          <a:latin typeface="Helvetica Neue"/>
                          <a:ea typeface="Helvetica Neue"/>
                          <a:cs typeface="Helvetica Neue"/>
                        </a:rPr>
                        <a:t>Targeted failure while accuracy stays green</a:t>
                      </a:r>
                    </a:p>
                  </a:txBody>
                  <a:tcPr/>
                </a:tc>
                <a:tc>
                  <a:txBody>
                    <a:bodyPr/>
                    <a:lstStyle/>
                    <a:p>
                      <a:r>
                        <a:rPr sz="1100" b="0" dirty="0" err="1">
                          <a:solidFill>
                            <a:srgbClr val="515862"/>
                          </a:solidFill>
                          <a:latin typeface="Helvetica Neue"/>
                          <a:ea typeface="Helvetica Neue"/>
                          <a:cs typeface="Helvetica Neue"/>
                        </a:rPr>
                        <a:t>HiddenLayer</a:t>
                      </a:r>
                      <a:r>
                        <a:rPr sz="1100" b="0" dirty="0">
                          <a:solidFill>
                            <a:srgbClr val="515862"/>
                          </a:solidFill>
                          <a:latin typeface="Helvetica Neue"/>
                          <a:ea typeface="Helvetica Neue"/>
                          <a:cs typeface="Helvetica Neue"/>
                        </a:rPr>
                        <a:t> HF package 2026; trigger templates</a:t>
                      </a:r>
                    </a:p>
                  </a:txBody>
                  <a:tcPr/>
                </a:tc>
                <a:extLst>
                  <a:ext uri="{0D108BD9-81ED-4DB2-BD59-A6C34878D82A}">
                    <a16:rowId xmlns:a16="http://schemas.microsoft.com/office/drawing/2014/main" val="10005"/>
                  </a:ext>
                </a:extLst>
              </a:tr>
            </a:tbl>
          </a:graphicData>
        </a:graphic>
      </p:graphicFrame>
      <p:sp>
        <p:nvSpPr>
          <p:cNvPr id="5" name="text">
            <a:extLst>
              <a:ext uri="{FF2B5EF4-FFF2-40B4-BE49-F238E27FC236}">
                <a16:creationId xmlns:a16="http://schemas.microsoft.com/office/drawing/2014/main" id="{7C4A34F3-A109-4DDB-A742-81D2480953AF}"/>
              </a:ext>
            </a:extLst>
          </p:cNvPr>
          <p:cNvSpPr>
            <a:spLocks noGrp="1"/>
          </p:cNvSpPr>
          <p:nvPr/>
        </p:nvSpPr>
        <p:spPr>
          <a:xfrm>
            <a:off x="2381250" y="5953125"/>
            <a:ext cx="7429500" cy="304800"/>
          </a:xfrm>
          <a:prstGeom prst="rect">
            <a:avLst/>
          </a:prstGeom>
          <a:noFill/>
          <a:ln w="0">
            <a:noFill/>
            <a:prstDash val="solid"/>
          </a:ln>
        </p:spPr>
        <p:txBody>
          <a:bodyPr anchor="t">
            <a:normAutofit fontScale="85278" lnSpcReduction="10000"/>
          </a:bodyPr>
          <a:lstStyle/>
          <a:p>
            <a:pPr algn="ctr">
              <a:defRPr sz="1800" b="1">
                <a:solidFill>
                  <a:srgbClr val="3D8DFF"/>
                </a:solidFill>
                <a:latin typeface="Helvetica Neue"/>
                <a:ea typeface="Helvetica Neue"/>
                <a:cs typeface="Helvetica Neue"/>
              </a:defRPr>
            </a:pPr>
            <a:r>
              <a:rPr sz="1800" b="1" dirty="0">
                <a:solidFill>
                  <a:srgbClr val="3D8DFF"/>
                </a:solidFill>
                <a:latin typeface="Helvetica Neue"/>
                <a:ea typeface="Helvetica Neue"/>
                <a:cs typeface="Helvetica Neue"/>
              </a:rPr>
              <a:t>Analog</a:t>
            </a:r>
            <a:r>
              <a:rPr lang="en-US" sz="1800" b="1" dirty="0">
                <a:solidFill>
                  <a:srgbClr val="3D8DFF"/>
                </a:solidFill>
                <a:latin typeface="Helvetica Neue"/>
                <a:ea typeface="Helvetica Neue"/>
                <a:cs typeface="Helvetica Neue"/>
              </a:rPr>
              <a:t>s</a:t>
            </a:r>
            <a:r>
              <a:rPr sz="1800" b="1" dirty="0">
                <a:solidFill>
                  <a:srgbClr val="3D8DFF"/>
                </a:solidFill>
                <a:latin typeface="Helvetica Neue"/>
                <a:ea typeface="Helvetica Neue"/>
                <a:cs typeface="Helvetica Neue"/>
              </a:rPr>
              <a:t> name the domain failure—not copies of the live demo.</a:t>
            </a:r>
          </a:p>
        </p:txBody>
      </p:sp>
    </p:spTree>
    <p:extLst>
      <p:ext uri="{BB962C8B-B14F-4D97-AF65-F5344CB8AC3E}">
        <p14:creationId xmlns:p14="http://schemas.microsoft.com/office/powerpoint/2010/main" val="1429705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kicker">
            <a:extLst>
              <a:ext uri="{FF2B5EF4-FFF2-40B4-BE49-F238E27FC236}">
                <a16:creationId xmlns:a16="http://schemas.microsoft.com/office/drawing/2014/main" id="{0CDA3E02-B4BC-4638-AD82-A709BF7085B8}"/>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EXAMPLE DOMAIN</a:t>
            </a:r>
          </a:p>
        </p:txBody>
      </p:sp>
      <p:sp>
        <p:nvSpPr>
          <p:cNvPr id="2" name="slide-title">
            <a:extLst>
              <a:ext uri="{FF2B5EF4-FFF2-40B4-BE49-F238E27FC236}">
                <a16:creationId xmlns:a16="http://schemas.microsoft.com/office/drawing/2014/main" id="{60568CA1-2C0E-439E-BF50-D8A61F05FB3A}"/>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HR: access is not authority to define policy</a:t>
            </a:r>
          </a:p>
        </p:txBody>
      </p:sp>
      <p:sp>
        <p:nvSpPr>
          <p:cNvPr id="24" name="narrative"/>
          <p:cNvSpPr>
            <a:spLocks noGrp="1"/>
          </p:cNvSpPr>
          <p:nvPr/>
        </p:nvSpPr>
        <p:spPr>
          <a:xfrm>
            <a:off x="400050" y="1261872"/>
            <a:ext cx="11391800" cy="566928"/>
          </a:xfrm>
          <a:prstGeom prst="rect">
            <a:avLst/>
          </a:prstGeom>
          <a:noFill/>
          <a:ln w="0">
            <a:noFill/>
          </a:ln>
        </p:spPr>
        <p:txBody>
          <a:bodyPr wrap="square" anchor="t">
            <a:normAutofit fontScale="92500" lnSpcReduction="10000"/>
          </a:bodyPr>
          <a:lstStyle/>
          <a:p>
            <a:pPr algn="l">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In Moffatt v. Air Canada (2024), the chatbot told a traveler he could book full fare and apply for a bereavement refund within 90 days. The approved policy did not allow that. The tribunal held the airline liable for the assistant’s words—not the static policy page. ConfusedPilot later showed the same class in Microsoft 365 Copilot: a shared file claiming to “trump other documents” suppressed legitimate sources.</a:t>
            </a:r>
          </a:p>
        </p:txBody>
      </p:sp>
      <p:sp>
        <p:nvSpPr>
          <p:cNvPr id="3" name="slide-number">
            <a:extLst>
              <a:ext uri="{FF2B5EF4-FFF2-40B4-BE49-F238E27FC236}">
                <a16:creationId xmlns:a16="http://schemas.microsoft.com/office/drawing/2014/main" id="{4833FB35-376F-4519-8268-5700A4BCF9E2}"/>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14</a:t>
            </a:r>
          </a:p>
        </p:txBody>
      </p:sp>
      <p:sp>
        <p:nvSpPr>
          <p:cNvPr id="4" name="status">
            <a:extLst>
              <a:ext uri="{FF2B5EF4-FFF2-40B4-BE49-F238E27FC236}">
                <a16:creationId xmlns:a16="http://schemas.microsoft.com/office/drawing/2014/main" id="{BAAFA21F-A889-4D8B-AB2F-9F0A6702F0F8}"/>
              </a:ext>
            </a:extLst>
          </p:cNvPr>
          <p:cNvSpPr>
            <a:spLocks noGrp="1"/>
          </p:cNvSpPr>
          <p:nvPr/>
        </p:nvSpPr>
        <p:spPr>
          <a:xfrm>
            <a:off x="400050" y="1995972"/>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5" name="status-label">
            <a:extLst>
              <a:ext uri="{FF2B5EF4-FFF2-40B4-BE49-F238E27FC236}">
                <a16:creationId xmlns:a16="http://schemas.microsoft.com/office/drawing/2014/main" id="{B7BC5A5C-2D8A-4F5D-878F-884F732F20CC}"/>
              </a:ext>
            </a:extLst>
          </p:cNvPr>
          <p:cNvSpPr>
            <a:spLocks noGrp="1"/>
          </p:cNvSpPr>
          <p:nvPr/>
        </p:nvSpPr>
        <p:spPr>
          <a:xfrm>
            <a:off x="533400" y="2081697"/>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dirty="0">
                <a:solidFill>
                  <a:srgbClr val="16835B"/>
                </a:solidFill>
                <a:latin typeface="Helvetica Neue"/>
                <a:ea typeface="Helvetica Neue"/>
                <a:cs typeface="Helvetica Neue"/>
              </a:rPr>
              <a:t>●  BASELINE</a:t>
            </a:r>
          </a:p>
        </p:txBody>
      </p:sp>
      <p:sp>
        <p:nvSpPr>
          <p:cNvPr id="6" name="status">
            <a:extLst>
              <a:ext uri="{FF2B5EF4-FFF2-40B4-BE49-F238E27FC236}">
                <a16:creationId xmlns:a16="http://schemas.microsoft.com/office/drawing/2014/main" id="{D66B9A62-4AA3-4521-ACE0-A48230B452EB}"/>
              </a:ext>
            </a:extLst>
          </p:cNvPr>
          <p:cNvSpPr>
            <a:spLocks noGrp="1"/>
          </p:cNvSpPr>
          <p:nvPr/>
        </p:nvSpPr>
        <p:spPr>
          <a:xfrm>
            <a:off x="1981200" y="1995972"/>
            <a:ext cx="1428750" cy="400050"/>
          </a:xfrm>
          <a:prstGeom prst="roundRect">
            <a:avLst>
              <a:gd name="adj" fmla="val 50000"/>
            </a:avLst>
          </a:prstGeom>
          <a:solidFill>
            <a:srgbClr val="FBE7E7"/>
          </a:solidFill>
          <a:ln w="9525">
            <a:solidFill>
              <a:srgbClr val="D94B4B"/>
            </a:solidFill>
            <a:prstDash val="solid"/>
          </a:ln>
        </p:spPr>
        <p:txBody>
          <a:bodyPr/>
          <a:lstStyle/>
          <a:p>
            <a:endParaRPr lang="en-US"/>
          </a:p>
        </p:txBody>
      </p:sp>
      <p:sp>
        <p:nvSpPr>
          <p:cNvPr id="7" name="status-label">
            <a:extLst>
              <a:ext uri="{FF2B5EF4-FFF2-40B4-BE49-F238E27FC236}">
                <a16:creationId xmlns:a16="http://schemas.microsoft.com/office/drawing/2014/main" id="{042875B1-95D8-4F8C-A09A-DD1D14F024C1}"/>
              </a:ext>
            </a:extLst>
          </p:cNvPr>
          <p:cNvSpPr>
            <a:spLocks noGrp="1"/>
          </p:cNvSpPr>
          <p:nvPr/>
        </p:nvSpPr>
        <p:spPr>
          <a:xfrm>
            <a:off x="2114550" y="2081697"/>
            <a:ext cx="1162050" cy="228600"/>
          </a:xfrm>
          <a:prstGeom prst="rect">
            <a:avLst/>
          </a:prstGeom>
          <a:noFill/>
          <a:ln w="0">
            <a:noFill/>
            <a:prstDash val="solid"/>
          </a:ln>
        </p:spPr>
        <p:txBody>
          <a:bodyPr anchor="t">
            <a:normAutofit fontScale="90000" lnSpcReduction="20000"/>
          </a:bodyPr>
          <a:lstStyle/>
          <a:p>
            <a:pPr algn="ctr">
              <a:defRPr sz="1200" b="1">
                <a:solidFill>
                  <a:srgbClr val="D94B4B"/>
                </a:solidFill>
                <a:latin typeface="Helvetica Neue"/>
                <a:ea typeface="Helvetica Neue"/>
                <a:cs typeface="Helvetica Neue"/>
              </a:defRPr>
            </a:pPr>
            <a:r>
              <a:rPr sz="1200" b="1">
                <a:solidFill>
                  <a:srgbClr val="D94B4B"/>
                </a:solidFill>
                <a:latin typeface="Helvetica Neue"/>
                <a:ea typeface="Helvetica Neue"/>
                <a:cs typeface="Helvetica Neue"/>
              </a:rPr>
              <a:t>●  POISONED</a:t>
            </a:r>
          </a:p>
        </p:txBody>
      </p:sp>
      <p:sp>
        <p:nvSpPr>
          <p:cNvPr id="8" name="status">
            <a:extLst>
              <a:ext uri="{FF2B5EF4-FFF2-40B4-BE49-F238E27FC236}">
                <a16:creationId xmlns:a16="http://schemas.microsoft.com/office/drawing/2014/main" id="{428C92EA-50B9-4932-8380-DC21A5C4E539}"/>
              </a:ext>
            </a:extLst>
          </p:cNvPr>
          <p:cNvSpPr>
            <a:spLocks noGrp="1"/>
          </p:cNvSpPr>
          <p:nvPr/>
        </p:nvSpPr>
        <p:spPr>
          <a:xfrm>
            <a:off x="3562350" y="1995972"/>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9" name="status-label">
            <a:extLst>
              <a:ext uri="{FF2B5EF4-FFF2-40B4-BE49-F238E27FC236}">
                <a16:creationId xmlns:a16="http://schemas.microsoft.com/office/drawing/2014/main" id="{57FAB3F1-3EFC-4A1E-A7B3-35D6207BD28C}"/>
              </a:ext>
            </a:extLst>
          </p:cNvPr>
          <p:cNvSpPr>
            <a:spLocks noGrp="1"/>
          </p:cNvSpPr>
          <p:nvPr/>
        </p:nvSpPr>
        <p:spPr>
          <a:xfrm>
            <a:off x="3695700" y="2081697"/>
            <a:ext cx="1162050" cy="228600"/>
          </a:xfrm>
          <a:prstGeom prst="rect">
            <a:avLst/>
          </a:prstGeom>
          <a:noFill/>
          <a:ln w="0">
            <a:noFill/>
            <a:prstDash val="solid"/>
          </a:ln>
        </p:spPr>
        <p:txBody>
          <a:bodyPr anchor="t">
            <a:normAutofit fontScale="82500" lnSpcReduction="1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RECOVERED</a:t>
            </a:r>
          </a:p>
        </p:txBody>
      </p:sp>
      <p:sp>
        <p:nvSpPr>
          <p:cNvPr id="10" name="card">
            <a:extLst>
              <a:ext uri="{FF2B5EF4-FFF2-40B4-BE49-F238E27FC236}">
                <a16:creationId xmlns:a16="http://schemas.microsoft.com/office/drawing/2014/main" id="{1BADE5D3-137E-4D8C-9343-FC609810F82F}"/>
              </a:ext>
            </a:extLst>
          </p:cNvPr>
          <p:cNvSpPr>
            <a:spLocks noGrp="1"/>
          </p:cNvSpPr>
          <p:nvPr/>
        </p:nvSpPr>
        <p:spPr>
          <a:xfrm>
            <a:off x="400050" y="2574798"/>
            <a:ext cx="3333750" cy="2667000"/>
          </a:xfrm>
          <a:prstGeom prst="rect">
            <a:avLst/>
          </a:prstGeom>
          <a:solidFill>
            <a:srgbClr val="F1F3F5"/>
          </a:solidFill>
          <a:ln w="0">
            <a:noFill/>
            <a:prstDash val="solid"/>
          </a:ln>
        </p:spPr>
        <p:txBody>
          <a:bodyPr/>
          <a:lstStyle/>
          <a:p>
            <a:endParaRPr lang="en-US"/>
          </a:p>
        </p:txBody>
      </p:sp>
      <p:sp>
        <p:nvSpPr>
          <p:cNvPr id="11" name="accent">
            <a:extLst>
              <a:ext uri="{FF2B5EF4-FFF2-40B4-BE49-F238E27FC236}">
                <a16:creationId xmlns:a16="http://schemas.microsoft.com/office/drawing/2014/main" id="{059B963D-B2F8-4EA0-878F-F27E3FE87632}"/>
              </a:ext>
            </a:extLst>
          </p:cNvPr>
          <p:cNvSpPr>
            <a:spLocks noGrp="1"/>
          </p:cNvSpPr>
          <p:nvPr/>
        </p:nvSpPr>
        <p:spPr>
          <a:xfrm>
            <a:off x="400050" y="2574798"/>
            <a:ext cx="57150" cy="2667000"/>
          </a:xfrm>
          <a:prstGeom prst="line">
            <a:avLst/>
          </a:prstGeom>
          <a:noFill/>
          <a:ln w="57150">
            <a:solidFill>
              <a:srgbClr val="D94B4B"/>
            </a:solidFill>
            <a:prstDash val="solid"/>
          </a:ln>
        </p:spPr>
        <p:txBody>
          <a:bodyPr/>
          <a:lstStyle/>
          <a:p>
            <a:endParaRPr lang="en-US"/>
          </a:p>
        </p:txBody>
      </p:sp>
      <p:sp>
        <p:nvSpPr>
          <p:cNvPr id="12" name="card-head">
            <a:extLst>
              <a:ext uri="{FF2B5EF4-FFF2-40B4-BE49-F238E27FC236}">
                <a16:creationId xmlns:a16="http://schemas.microsoft.com/office/drawing/2014/main" id="{575101CC-E447-4090-9DAA-082E19C70C0C}"/>
              </a:ext>
            </a:extLst>
          </p:cNvPr>
          <p:cNvSpPr>
            <a:spLocks noGrp="1"/>
          </p:cNvSpPr>
          <p:nvPr/>
        </p:nvSpPr>
        <p:spPr>
          <a:xfrm>
            <a:off x="6286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POISON</a:t>
            </a:r>
          </a:p>
        </p:txBody>
      </p:sp>
      <p:sp>
        <p:nvSpPr>
          <p:cNvPr id="13" name="card-body">
            <a:extLst>
              <a:ext uri="{FF2B5EF4-FFF2-40B4-BE49-F238E27FC236}">
                <a16:creationId xmlns:a16="http://schemas.microsoft.com/office/drawing/2014/main" id="{17495035-47C3-4993-8BCC-A0ACB690A1CF}"/>
              </a:ext>
            </a:extLst>
          </p:cNvPr>
          <p:cNvSpPr>
            <a:spLocks noGrp="1"/>
          </p:cNvSpPr>
          <p:nvPr/>
        </p:nvSpPr>
        <p:spPr>
          <a:xfrm>
            <a:off x="628650" y="3203448"/>
            <a:ext cx="2933700" cy="190500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A newer-looking policy claims contractors qualify automatically and tells the assistant to ignore conflicting guidance.</a:t>
            </a:r>
          </a:p>
        </p:txBody>
      </p:sp>
      <p:sp>
        <p:nvSpPr>
          <p:cNvPr id="14" name="card">
            <a:extLst>
              <a:ext uri="{FF2B5EF4-FFF2-40B4-BE49-F238E27FC236}">
                <a16:creationId xmlns:a16="http://schemas.microsoft.com/office/drawing/2014/main" id="{DA6EBDDC-5FE7-4B5E-9493-A080B795748E}"/>
              </a:ext>
            </a:extLst>
          </p:cNvPr>
          <p:cNvSpPr>
            <a:spLocks noGrp="1"/>
          </p:cNvSpPr>
          <p:nvPr/>
        </p:nvSpPr>
        <p:spPr>
          <a:xfrm>
            <a:off x="4133850" y="2574798"/>
            <a:ext cx="3333750" cy="2667000"/>
          </a:xfrm>
          <a:prstGeom prst="rect">
            <a:avLst/>
          </a:prstGeom>
          <a:solidFill>
            <a:srgbClr val="F1F3F5"/>
          </a:solidFill>
          <a:ln w="0">
            <a:noFill/>
            <a:prstDash val="solid"/>
          </a:ln>
        </p:spPr>
        <p:txBody>
          <a:bodyPr/>
          <a:lstStyle/>
          <a:p>
            <a:endParaRPr lang="en-US"/>
          </a:p>
        </p:txBody>
      </p:sp>
      <p:sp>
        <p:nvSpPr>
          <p:cNvPr id="15" name="accent">
            <a:extLst>
              <a:ext uri="{FF2B5EF4-FFF2-40B4-BE49-F238E27FC236}">
                <a16:creationId xmlns:a16="http://schemas.microsoft.com/office/drawing/2014/main" id="{A5061FDA-DBC1-41B3-B590-E72075826F34}"/>
              </a:ext>
            </a:extLst>
          </p:cNvPr>
          <p:cNvSpPr>
            <a:spLocks noGrp="1"/>
          </p:cNvSpPr>
          <p:nvPr/>
        </p:nvSpPr>
        <p:spPr>
          <a:xfrm>
            <a:off x="4133850" y="2574798"/>
            <a:ext cx="57150" cy="2667000"/>
          </a:xfrm>
          <a:prstGeom prst="line">
            <a:avLst/>
          </a:prstGeom>
          <a:noFill/>
          <a:ln w="57150">
            <a:solidFill>
              <a:srgbClr val="A76300"/>
            </a:solidFill>
            <a:prstDash val="solid"/>
          </a:ln>
        </p:spPr>
        <p:txBody>
          <a:bodyPr/>
          <a:lstStyle/>
          <a:p>
            <a:endParaRPr lang="en-US"/>
          </a:p>
        </p:txBody>
      </p:sp>
      <p:sp>
        <p:nvSpPr>
          <p:cNvPr id="16" name="card-head">
            <a:extLst>
              <a:ext uri="{FF2B5EF4-FFF2-40B4-BE49-F238E27FC236}">
                <a16:creationId xmlns:a16="http://schemas.microsoft.com/office/drawing/2014/main" id="{FFE25207-7711-420B-BD39-7D3C75CBEE23}"/>
              </a:ext>
            </a:extLst>
          </p:cNvPr>
          <p:cNvSpPr>
            <a:spLocks noGrp="1"/>
          </p:cNvSpPr>
          <p:nvPr/>
        </p:nvSpPr>
        <p:spPr>
          <a:xfrm>
            <a:off x="43624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IMPACT</a:t>
            </a:r>
          </a:p>
        </p:txBody>
      </p:sp>
      <p:sp>
        <p:nvSpPr>
          <p:cNvPr id="17" name="card-body">
            <a:extLst>
              <a:ext uri="{FF2B5EF4-FFF2-40B4-BE49-F238E27FC236}">
                <a16:creationId xmlns:a16="http://schemas.microsoft.com/office/drawing/2014/main" id="{3BC9FD32-0588-49D6-A061-1DDB85FF1D1B}"/>
              </a:ext>
            </a:extLst>
          </p:cNvPr>
          <p:cNvSpPr>
            <a:spLocks noGrp="1"/>
          </p:cNvSpPr>
          <p:nvPr/>
        </p:nvSpPr>
        <p:spPr>
          <a:xfrm>
            <a:off x="4362450" y="3203448"/>
            <a:ext cx="2933700" cy="190500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The assistant gives confident, unequal guidance and may initiate an unauthorized approval path.</a:t>
            </a:r>
          </a:p>
        </p:txBody>
      </p:sp>
      <p:sp>
        <p:nvSpPr>
          <p:cNvPr id="18" name="card">
            <a:extLst>
              <a:ext uri="{FF2B5EF4-FFF2-40B4-BE49-F238E27FC236}">
                <a16:creationId xmlns:a16="http://schemas.microsoft.com/office/drawing/2014/main" id="{C784C23A-F335-4F94-AD71-4A6BF71093AC}"/>
              </a:ext>
            </a:extLst>
          </p:cNvPr>
          <p:cNvSpPr>
            <a:spLocks noGrp="1"/>
          </p:cNvSpPr>
          <p:nvPr/>
        </p:nvSpPr>
        <p:spPr>
          <a:xfrm>
            <a:off x="7867650" y="2574798"/>
            <a:ext cx="3524250" cy="2667000"/>
          </a:xfrm>
          <a:prstGeom prst="rect">
            <a:avLst/>
          </a:prstGeom>
          <a:solidFill>
            <a:srgbClr val="F1F3F5"/>
          </a:solidFill>
          <a:ln w="0">
            <a:noFill/>
            <a:prstDash val="solid"/>
          </a:ln>
        </p:spPr>
        <p:txBody>
          <a:bodyPr/>
          <a:lstStyle/>
          <a:p>
            <a:endParaRPr lang="en-US"/>
          </a:p>
        </p:txBody>
      </p:sp>
      <p:sp>
        <p:nvSpPr>
          <p:cNvPr id="19" name="accent">
            <a:extLst>
              <a:ext uri="{FF2B5EF4-FFF2-40B4-BE49-F238E27FC236}">
                <a16:creationId xmlns:a16="http://schemas.microsoft.com/office/drawing/2014/main" id="{662847CB-CCF3-4CEF-B3AC-B295FA54FCA8}"/>
              </a:ext>
            </a:extLst>
          </p:cNvPr>
          <p:cNvSpPr>
            <a:spLocks noGrp="1"/>
          </p:cNvSpPr>
          <p:nvPr/>
        </p:nvSpPr>
        <p:spPr>
          <a:xfrm>
            <a:off x="7867650" y="2574798"/>
            <a:ext cx="57150" cy="2667000"/>
          </a:xfrm>
          <a:prstGeom prst="line">
            <a:avLst/>
          </a:prstGeom>
          <a:noFill/>
          <a:ln w="57150">
            <a:solidFill>
              <a:srgbClr val="16835B"/>
            </a:solidFill>
            <a:prstDash val="solid"/>
          </a:ln>
        </p:spPr>
        <p:txBody>
          <a:bodyPr/>
          <a:lstStyle/>
          <a:p>
            <a:endParaRPr lang="en-US"/>
          </a:p>
        </p:txBody>
      </p:sp>
      <p:sp>
        <p:nvSpPr>
          <p:cNvPr id="20" name="card-head">
            <a:extLst>
              <a:ext uri="{FF2B5EF4-FFF2-40B4-BE49-F238E27FC236}">
                <a16:creationId xmlns:a16="http://schemas.microsoft.com/office/drawing/2014/main" id="{D1FC19FA-1CC9-488F-BEA7-D9EBFD1C83FA}"/>
              </a:ext>
            </a:extLst>
          </p:cNvPr>
          <p:cNvSpPr>
            <a:spLocks noGrp="1"/>
          </p:cNvSpPr>
          <p:nvPr/>
        </p:nvSpPr>
        <p:spPr>
          <a:xfrm>
            <a:off x="8096250" y="2765298"/>
            <a:ext cx="31242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REMEDIATION</a:t>
            </a:r>
          </a:p>
        </p:txBody>
      </p:sp>
      <p:sp>
        <p:nvSpPr>
          <p:cNvPr id="21" name="card-body">
            <a:extLst>
              <a:ext uri="{FF2B5EF4-FFF2-40B4-BE49-F238E27FC236}">
                <a16:creationId xmlns:a16="http://schemas.microsoft.com/office/drawing/2014/main" id="{4436BF19-565C-4074-BE6E-7AB65EACD1A0}"/>
              </a:ext>
            </a:extLst>
          </p:cNvPr>
          <p:cNvSpPr>
            <a:spLocks noGrp="1"/>
          </p:cNvSpPr>
          <p:nvPr/>
        </p:nvSpPr>
        <p:spPr>
          <a:xfrm>
            <a:off x="8096250" y="3203448"/>
            <a:ext cx="3124200" cy="190500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Quarantine source → remove chunks and cache → replay affected questions → verify authoritative retrieval.</a:t>
            </a:r>
          </a:p>
        </p:txBody>
      </p:sp>
      <p:sp>
        <p:nvSpPr>
          <p:cNvPr id="22" name="text">
            <a:extLst>
              <a:ext uri="{FF2B5EF4-FFF2-40B4-BE49-F238E27FC236}">
                <a16:creationId xmlns:a16="http://schemas.microsoft.com/office/drawing/2014/main" id="{6AA1F3E4-629F-440C-8CEE-68C997EF1D46}"/>
              </a:ext>
            </a:extLst>
          </p:cNvPr>
          <p:cNvSpPr>
            <a:spLocks noGrp="1"/>
          </p:cNvSpPr>
          <p:nvPr/>
        </p:nvSpPr>
        <p:spPr>
          <a:xfrm>
            <a:off x="1200150" y="5775198"/>
            <a:ext cx="9791700" cy="361950"/>
          </a:xfrm>
          <a:prstGeom prst="rect">
            <a:avLst/>
          </a:prstGeom>
          <a:noFill/>
          <a:ln w="0">
            <a:noFill/>
            <a:prstDash val="solid"/>
          </a:ln>
        </p:spPr>
        <p:txBody>
          <a:bodyPr anchor="t">
            <a:normAutofit/>
          </a:bodyPr>
          <a:lstStyle/>
          <a:p>
            <a:pPr algn="ctr">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KPI: authoritative-source rate · contradiction detection · revocation completeness</a:t>
            </a:r>
          </a:p>
        </p:txBody>
      </p:sp>
    </p:spTree>
    <p:extLst>
      <p:ext uri="{BB962C8B-B14F-4D97-AF65-F5344CB8AC3E}">
        <p14:creationId xmlns:p14="http://schemas.microsoft.com/office/powerpoint/2010/main" val="1220775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icker">
            <a:extLst>
              <a:ext uri="{FF2B5EF4-FFF2-40B4-BE49-F238E27FC236}">
                <a16:creationId xmlns:a16="http://schemas.microsoft.com/office/drawing/2014/main" id="{D403E001-28B7-4681-9470-E66C656D2160}"/>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EXAMPLE DOMAIN</a:t>
            </a:r>
          </a:p>
        </p:txBody>
      </p:sp>
      <p:sp>
        <p:nvSpPr>
          <p:cNvPr id="2" name="slide-title">
            <a:extLst>
              <a:ext uri="{FF2B5EF4-FFF2-40B4-BE49-F238E27FC236}">
                <a16:creationId xmlns:a16="http://schemas.microsoft.com/office/drawing/2014/main" id="{B94B5C02-792E-4143-9264-A6BC61E0BE61}"/>
              </a:ext>
            </a:extLst>
          </p:cNvPr>
          <p:cNvSpPr>
            <a:spLocks noGrp="1"/>
          </p:cNvSpPr>
          <p:nvPr/>
        </p:nvSpPr>
        <p:spPr>
          <a:xfrm>
            <a:off x="400050" y="609600"/>
            <a:ext cx="11391900" cy="666750"/>
          </a:xfrm>
          <a:prstGeom prst="rect">
            <a:avLst/>
          </a:prstGeom>
          <a:noFill/>
          <a:ln w="0">
            <a:noFill/>
            <a:prstDash val="solid"/>
          </a:ln>
        </p:spPr>
        <p:txBody>
          <a:bodyPr anchor="t">
            <a:normAutofit fontScale="93116"/>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Supply chain: weak signals become a recommendation</a:t>
            </a:r>
          </a:p>
        </p:txBody>
      </p:sp>
      <p:sp>
        <p:nvSpPr>
          <p:cNvPr id="22" name="narrative"/>
          <p:cNvSpPr>
            <a:spLocks noGrp="1"/>
          </p:cNvSpPr>
          <p:nvPr/>
        </p:nvSpPr>
        <p:spPr>
          <a:xfrm>
            <a:off x="400050" y="1261872"/>
            <a:ext cx="11391800" cy="566928"/>
          </a:xfrm>
          <a:prstGeom prst="rect">
            <a:avLst/>
          </a:prstGeom>
          <a:noFill/>
          <a:ln w="0">
            <a:noFill/>
          </a:ln>
        </p:spPr>
        <p:txBody>
          <a:bodyPr wrap="square" anchor="t">
            <a:normAutofit/>
          </a:bodyPr>
          <a:lstStyle/>
          <a:p>
            <a:pPr algn="l">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PoisonedRAG (USENIX Security 2025) showed that five optimized texts in a corpus of millions can steer an answer with about 90% success. Relevance manufactured authority. Lab reconstructions then showed a “CFO-corrected figures” narrative outranking the real financial file that was still in the context window.</a:t>
            </a:r>
          </a:p>
        </p:txBody>
      </p:sp>
      <p:sp>
        <p:nvSpPr>
          <p:cNvPr id="3" name="slide-number">
            <a:extLst>
              <a:ext uri="{FF2B5EF4-FFF2-40B4-BE49-F238E27FC236}">
                <a16:creationId xmlns:a16="http://schemas.microsoft.com/office/drawing/2014/main" id="{50371812-03A9-4A91-9520-606D3683B621}"/>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15</a:t>
            </a:r>
          </a:p>
        </p:txBody>
      </p:sp>
      <p:sp>
        <p:nvSpPr>
          <p:cNvPr id="4" name="text">
            <a:extLst>
              <a:ext uri="{FF2B5EF4-FFF2-40B4-BE49-F238E27FC236}">
                <a16:creationId xmlns:a16="http://schemas.microsoft.com/office/drawing/2014/main" id="{5466E128-409E-48D0-B9BB-E563695C460E}"/>
              </a:ext>
            </a:extLst>
          </p:cNvPr>
          <p:cNvSpPr>
            <a:spLocks noGrp="1"/>
          </p:cNvSpPr>
          <p:nvPr/>
        </p:nvSpPr>
        <p:spPr>
          <a:xfrm>
            <a:off x="400050" y="1850898"/>
            <a:ext cx="3429000" cy="323850"/>
          </a:xfrm>
          <a:prstGeom prst="rect">
            <a:avLst/>
          </a:prstGeom>
          <a:noFill/>
          <a:ln w="0">
            <a:noFill/>
            <a:prstDash val="solid"/>
          </a:ln>
        </p:spPr>
        <p:txBody>
          <a:bodyPr anchor="t">
            <a:normAutofit fontScale="92222" lnSpcReduction="20000"/>
          </a:bodyPr>
          <a:lstStyle/>
          <a:p>
            <a:pPr algn="l">
              <a:defRPr sz="1800" b="1">
                <a:solidFill>
                  <a:srgbClr val="D94B4B"/>
                </a:solidFill>
                <a:latin typeface="Helvetica Neue"/>
                <a:ea typeface="Helvetica Neue"/>
                <a:cs typeface="Helvetica Neue"/>
              </a:defRPr>
            </a:pPr>
            <a:r>
              <a:rPr sz="1800" b="1">
                <a:solidFill>
                  <a:srgbClr val="D94B4B"/>
                </a:solidFill>
                <a:latin typeface="Helvetica Neue"/>
                <a:ea typeface="Helvetica Neue"/>
                <a:cs typeface="Helvetica Neue"/>
              </a:rPr>
              <a:t>Several plausible edits</a:t>
            </a:r>
          </a:p>
        </p:txBody>
      </p:sp>
      <p:sp>
        <p:nvSpPr>
          <p:cNvPr id="5" name="box">
            <a:extLst>
              <a:ext uri="{FF2B5EF4-FFF2-40B4-BE49-F238E27FC236}">
                <a16:creationId xmlns:a16="http://schemas.microsoft.com/office/drawing/2014/main" id="{2CE19F18-035A-4CE6-8928-734BA3D10025}"/>
              </a:ext>
            </a:extLst>
          </p:cNvPr>
          <p:cNvSpPr>
            <a:spLocks noGrp="1"/>
          </p:cNvSpPr>
          <p:nvPr/>
        </p:nvSpPr>
        <p:spPr>
          <a:xfrm>
            <a:off x="400050" y="2460498"/>
            <a:ext cx="3238500" cy="476250"/>
          </a:xfrm>
          <a:prstGeom prst="rect">
            <a:avLst/>
          </a:prstGeom>
          <a:solidFill>
            <a:srgbClr val="FBE7E7"/>
          </a:solidFill>
          <a:ln w="0">
            <a:noFill/>
            <a:prstDash val="solid"/>
          </a:ln>
        </p:spPr>
        <p:txBody>
          <a:bodyPr/>
          <a:lstStyle/>
          <a:p>
            <a:endParaRPr lang="en-US"/>
          </a:p>
        </p:txBody>
      </p:sp>
      <p:sp>
        <p:nvSpPr>
          <p:cNvPr id="6" name="text">
            <a:extLst>
              <a:ext uri="{FF2B5EF4-FFF2-40B4-BE49-F238E27FC236}">
                <a16:creationId xmlns:a16="http://schemas.microsoft.com/office/drawing/2014/main" id="{47E17DB9-F131-4C5F-980B-02BE4067DD0B}"/>
              </a:ext>
            </a:extLst>
          </p:cNvPr>
          <p:cNvSpPr>
            <a:spLocks noGrp="1"/>
          </p:cNvSpPr>
          <p:nvPr/>
        </p:nvSpPr>
        <p:spPr>
          <a:xfrm>
            <a:off x="590550" y="2584323"/>
            <a:ext cx="285750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Quality note</a:t>
            </a:r>
          </a:p>
        </p:txBody>
      </p:sp>
      <p:sp>
        <p:nvSpPr>
          <p:cNvPr id="7" name="box">
            <a:extLst>
              <a:ext uri="{FF2B5EF4-FFF2-40B4-BE49-F238E27FC236}">
                <a16:creationId xmlns:a16="http://schemas.microsoft.com/office/drawing/2014/main" id="{6E0C3DAB-ECCB-4977-88F3-5334BDA55FB2}"/>
              </a:ext>
            </a:extLst>
          </p:cNvPr>
          <p:cNvSpPr>
            <a:spLocks noGrp="1"/>
          </p:cNvSpPr>
          <p:nvPr/>
        </p:nvSpPr>
        <p:spPr>
          <a:xfrm>
            <a:off x="400050" y="3165348"/>
            <a:ext cx="3238500" cy="476250"/>
          </a:xfrm>
          <a:prstGeom prst="rect">
            <a:avLst/>
          </a:prstGeom>
          <a:solidFill>
            <a:srgbClr val="FBE7E7"/>
          </a:solidFill>
          <a:ln w="0">
            <a:noFill/>
            <a:prstDash val="solid"/>
          </a:ln>
        </p:spPr>
        <p:txBody>
          <a:bodyPr/>
          <a:lstStyle/>
          <a:p>
            <a:endParaRPr lang="en-US"/>
          </a:p>
        </p:txBody>
      </p:sp>
      <p:sp>
        <p:nvSpPr>
          <p:cNvPr id="8" name="text">
            <a:extLst>
              <a:ext uri="{FF2B5EF4-FFF2-40B4-BE49-F238E27FC236}">
                <a16:creationId xmlns:a16="http://schemas.microsoft.com/office/drawing/2014/main" id="{40BB0466-745A-46E6-B5BB-3AECC6531A6C}"/>
              </a:ext>
            </a:extLst>
          </p:cNvPr>
          <p:cNvSpPr>
            <a:spLocks noGrp="1"/>
          </p:cNvSpPr>
          <p:nvPr/>
        </p:nvSpPr>
        <p:spPr>
          <a:xfrm>
            <a:off x="590550" y="3289173"/>
            <a:ext cx="285750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Capacity feed</a:t>
            </a:r>
          </a:p>
        </p:txBody>
      </p:sp>
      <p:sp>
        <p:nvSpPr>
          <p:cNvPr id="9" name="box">
            <a:extLst>
              <a:ext uri="{FF2B5EF4-FFF2-40B4-BE49-F238E27FC236}">
                <a16:creationId xmlns:a16="http://schemas.microsoft.com/office/drawing/2014/main" id="{A83B0963-6852-4712-AE84-8F682EA175C2}"/>
              </a:ext>
            </a:extLst>
          </p:cNvPr>
          <p:cNvSpPr>
            <a:spLocks noGrp="1"/>
          </p:cNvSpPr>
          <p:nvPr/>
        </p:nvSpPr>
        <p:spPr>
          <a:xfrm>
            <a:off x="400050" y="3870198"/>
            <a:ext cx="3238500" cy="476250"/>
          </a:xfrm>
          <a:prstGeom prst="rect">
            <a:avLst/>
          </a:prstGeom>
          <a:solidFill>
            <a:srgbClr val="FBE7E7"/>
          </a:solidFill>
          <a:ln w="0">
            <a:noFill/>
            <a:prstDash val="solid"/>
          </a:ln>
        </p:spPr>
        <p:txBody>
          <a:bodyPr/>
          <a:lstStyle/>
          <a:p>
            <a:endParaRPr lang="en-US"/>
          </a:p>
        </p:txBody>
      </p:sp>
      <p:sp>
        <p:nvSpPr>
          <p:cNvPr id="10" name="text">
            <a:extLst>
              <a:ext uri="{FF2B5EF4-FFF2-40B4-BE49-F238E27FC236}">
                <a16:creationId xmlns:a16="http://schemas.microsoft.com/office/drawing/2014/main" id="{1CAE1EDD-C7BC-4E56-A53D-C7A09736E49F}"/>
              </a:ext>
            </a:extLst>
          </p:cNvPr>
          <p:cNvSpPr>
            <a:spLocks noGrp="1"/>
          </p:cNvSpPr>
          <p:nvPr/>
        </p:nvSpPr>
        <p:spPr>
          <a:xfrm>
            <a:off x="590550" y="3994023"/>
            <a:ext cx="285750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Risk score</a:t>
            </a:r>
          </a:p>
        </p:txBody>
      </p:sp>
      <p:sp>
        <p:nvSpPr>
          <p:cNvPr id="11" name="box">
            <a:extLst>
              <a:ext uri="{FF2B5EF4-FFF2-40B4-BE49-F238E27FC236}">
                <a16:creationId xmlns:a16="http://schemas.microsoft.com/office/drawing/2014/main" id="{F9D4ADCC-63B0-4771-84D1-B2543A0422CC}"/>
              </a:ext>
            </a:extLst>
          </p:cNvPr>
          <p:cNvSpPr>
            <a:spLocks noGrp="1"/>
          </p:cNvSpPr>
          <p:nvPr/>
        </p:nvSpPr>
        <p:spPr>
          <a:xfrm>
            <a:off x="400050" y="4575048"/>
            <a:ext cx="3238500" cy="476250"/>
          </a:xfrm>
          <a:prstGeom prst="rect">
            <a:avLst/>
          </a:prstGeom>
          <a:solidFill>
            <a:srgbClr val="FBE7E7"/>
          </a:solidFill>
          <a:ln w="0">
            <a:noFill/>
            <a:prstDash val="solid"/>
          </a:ln>
        </p:spPr>
        <p:txBody>
          <a:bodyPr/>
          <a:lstStyle/>
          <a:p>
            <a:endParaRPr lang="en-US"/>
          </a:p>
        </p:txBody>
      </p:sp>
      <p:sp>
        <p:nvSpPr>
          <p:cNvPr id="12" name="text">
            <a:extLst>
              <a:ext uri="{FF2B5EF4-FFF2-40B4-BE49-F238E27FC236}">
                <a16:creationId xmlns:a16="http://schemas.microsoft.com/office/drawing/2014/main" id="{EFBA9D26-17E6-46ED-9AB8-391EF057548D}"/>
              </a:ext>
            </a:extLst>
          </p:cNvPr>
          <p:cNvSpPr>
            <a:spLocks noGrp="1"/>
          </p:cNvSpPr>
          <p:nvPr/>
        </p:nvSpPr>
        <p:spPr>
          <a:xfrm>
            <a:off x="590550" y="4698873"/>
            <a:ext cx="2857500" cy="228600"/>
          </a:xfrm>
          <a:prstGeom prst="rect">
            <a:avLst/>
          </a:prstGeom>
          <a:noFill/>
          <a:ln w="0">
            <a:noFill/>
            <a:prstDash val="solid"/>
          </a:ln>
        </p:spPr>
        <p:txBody>
          <a:bodyPr anchor="t">
            <a:normAutofit fontScale="81667" lnSpcReduction="20000"/>
          </a:bodyPr>
          <a:lstStyle/>
          <a:p>
            <a:pPr algn="l">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ERP comment</a:t>
            </a:r>
          </a:p>
        </p:txBody>
      </p:sp>
      <p:sp>
        <p:nvSpPr>
          <p:cNvPr id="13" name="line">
            <a:extLst>
              <a:ext uri="{FF2B5EF4-FFF2-40B4-BE49-F238E27FC236}">
                <a16:creationId xmlns:a16="http://schemas.microsoft.com/office/drawing/2014/main" id="{24A13840-F46B-46AF-B4F0-BC1BED6B843F}"/>
              </a:ext>
            </a:extLst>
          </p:cNvPr>
          <p:cNvSpPr>
            <a:spLocks noGrp="1"/>
          </p:cNvSpPr>
          <p:nvPr/>
        </p:nvSpPr>
        <p:spPr>
          <a:xfrm>
            <a:off x="4000500" y="3717798"/>
            <a:ext cx="1524000" cy="0"/>
          </a:xfrm>
          <a:prstGeom prst="line">
            <a:avLst/>
          </a:prstGeom>
          <a:noFill/>
          <a:ln w="38100">
            <a:solidFill>
              <a:srgbClr val="D94B4B"/>
            </a:solidFill>
            <a:prstDash val="solid"/>
          </a:ln>
        </p:spPr>
        <p:txBody>
          <a:bodyPr/>
          <a:lstStyle/>
          <a:p>
            <a:endParaRPr lang="en-US"/>
          </a:p>
        </p:txBody>
      </p:sp>
      <p:sp>
        <p:nvSpPr>
          <p:cNvPr id="14" name="box">
            <a:extLst>
              <a:ext uri="{FF2B5EF4-FFF2-40B4-BE49-F238E27FC236}">
                <a16:creationId xmlns:a16="http://schemas.microsoft.com/office/drawing/2014/main" id="{6909BFC1-D39D-4555-AB72-D44008BFA2A5}"/>
              </a:ext>
            </a:extLst>
          </p:cNvPr>
          <p:cNvSpPr>
            <a:spLocks noGrp="1"/>
          </p:cNvSpPr>
          <p:nvPr/>
        </p:nvSpPr>
        <p:spPr>
          <a:xfrm>
            <a:off x="5715000" y="2860548"/>
            <a:ext cx="2381250" cy="1714500"/>
          </a:xfrm>
          <a:prstGeom prst="rect">
            <a:avLst/>
          </a:prstGeom>
          <a:solidFill>
            <a:srgbClr val="FFF1D6"/>
          </a:solidFill>
          <a:ln w="0">
            <a:noFill/>
            <a:prstDash val="solid"/>
          </a:ln>
        </p:spPr>
        <p:txBody>
          <a:bodyPr/>
          <a:lstStyle/>
          <a:p>
            <a:endParaRPr lang="en-US"/>
          </a:p>
        </p:txBody>
      </p:sp>
      <p:sp>
        <p:nvSpPr>
          <p:cNvPr id="15" name="text">
            <a:extLst>
              <a:ext uri="{FF2B5EF4-FFF2-40B4-BE49-F238E27FC236}">
                <a16:creationId xmlns:a16="http://schemas.microsoft.com/office/drawing/2014/main" id="{ED3A44AE-9826-44B2-A916-9810B57E09F3}"/>
              </a:ext>
            </a:extLst>
          </p:cNvPr>
          <p:cNvSpPr>
            <a:spLocks noGrp="1"/>
          </p:cNvSpPr>
          <p:nvPr/>
        </p:nvSpPr>
        <p:spPr>
          <a:xfrm>
            <a:off x="5953125" y="3336798"/>
            <a:ext cx="1905000" cy="685800"/>
          </a:xfrm>
          <a:prstGeom prst="rect">
            <a:avLst/>
          </a:prstGeom>
          <a:noFill/>
          <a:ln w="0">
            <a:noFill/>
            <a:prstDash val="solid"/>
          </a:ln>
        </p:spPr>
        <p:txBody>
          <a:bodyPr anchor="t">
            <a:normAutofit fontScale="96296"/>
          </a:bodyPr>
          <a:lstStyle/>
          <a:p>
            <a:pPr algn="ctr">
              <a:defRPr sz="2025" b="1">
                <a:solidFill>
                  <a:srgbClr val="0B0D10"/>
                </a:solidFill>
                <a:latin typeface="Helvetica Neue"/>
                <a:ea typeface="Helvetica Neue"/>
                <a:cs typeface="Helvetica Neue"/>
              </a:defRPr>
            </a:pPr>
            <a:r>
              <a:rPr sz="2025" b="1">
                <a:solidFill>
                  <a:srgbClr val="0B0D10"/>
                </a:solidFill>
                <a:latin typeface="Helvetica Neue"/>
                <a:ea typeface="Helvetica Neue"/>
                <a:cs typeface="Helvetica Neue"/>
              </a:rPr>
              <a:t>AI RANKING</a:t>
            </a:r>
          </a:p>
          <a:p>
            <a:pPr algn="ctr">
              <a:defRPr sz="2025" b="1">
                <a:solidFill>
                  <a:srgbClr val="0B0D10"/>
                </a:solidFill>
                <a:latin typeface="Helvetica Neue"/>
                <a:ea typeface="Helvetica Neue"/>
                <a:cs typeface="Helvetica Neue"/>
              </a:defRPr>
            </a:pPr>
            <a:r>
              <a:rPr sz="2025" b="1">
                <a:solidFill>
                  <a:srgbClr val="0B0D10"/>
                </a:solidFill>
                <a:latin typeface="Helvetica Neue"/>
                <a:ea typeface="Helvetica Neue"/>
                <a:cs typeface="Helvetica Neue"/>
              </a:rPr>
              <a:t>CHANGES</a:t>
            </a:r>
          </a:p>
        </p:txBody>
      </p:sp>
      <p:sp>
        <p:nvSpPr>
          <p:cNvPr id="16" name="line">
            <a:extLst>
              <a:ext uri="{FF2B5EF4-FFF2-40B4-BE49-F238E27FC236}">
                <a16:creationId xmlns:a16="http://schemas.microsoft.com/office/drawing/2014/main" id="{CA50D770-B905-46AC-874B-07A39A617B71}"/>
              </a:ext>
            </a:extLst>
          </p:cNvPr>
          <p:cNvSpPr>
            <a:spLocks noGrp="1"/>
          </p:cNvSpPr>
          <p:nvPr/>
        </p:nvSpPr>
        <p:spPr>
          <a:xfrm>
            <a:off x="8286750" y="3717798"/>
            <a:ext cx="1143000" cy="0"/>
          </a:xfrm>
          <a:prstGeom prst="line">
            <a:avLst/>
          </a:prstGeom>
          <a:noFill/>
          <a:ln w="38100">
            <a:solidFill>
              <a:srgbClr val="D94B4B"/>
            </a:solidFill>
            <a:prstDash val="solid"/>
          </a:ln>
        </p:spPr>
        <p:txBody>
          <a:bodyPr/>
          <a:lstStyle/>
          <a:p>
            <a:endParaRPr lang="en-US"/>
          </a:p>
        </p:txBody>
      </p:sp>
      <p:sp>
        <p:nvSpPr>
          <p:cNvPr id="17" name="box">
            <a:extLst>
              <a:ext uri="{FF2B5EF4-FFF2-40B4-BE49-F238E27FC236}">
                <a16:creationId xmlns:a16="http://schemas.microsoft.com/office/drawing/2014/main" id="{55ADD288-8AC7-4B99-BACF-CE886A2EBB9E}"/>
              </a:ext>
            </a:extLst>
          </p:cNvPr>
          <p:cNvSpPr>
            <a:spLocks noGrp="1"/>
          </p:cNvSpPr>
          <p:nvPr/>
        </p:nvSpPr>
        <p:spPr>
          <a:xfrm>
            <a:off x="9620250" y="2860548"/>
            <a:ext cx="1771650" cy="1714500"/>
          </a:xfrm>
          <a:prstGeom prst="rect">
            <a:avLst/>
          </a:prstGeom>
          <a:solidFill>
            <a:srgbClr val="FBE7E7"/>
          </a:solidFill>
          <a:ln w="0">
            <a:noFill/>
            <a:prstDash val="solid"/>
          </a:ln>
        </p:spPr>
        <p:txBody>
          <a:bodyPr/>
          <a:lstStyle/>
          <a:p>
            <a:endParaRPr lang="en-US"/>
          </a:p>
        </p:txBody>
      </p:sp>
      <p:sp>
        <p:nvSpPr>
          <p:cNvPr id="18" name="text">
            <a:extLst>
              <a:ext uri="{FF2B5EF4-FFF2-40B4-BE49-F238E27FC236}">
                <a16:creationId xmlns:a16="http://schemas.microsoft.com/office/drawing/2014/main" id="{5B61AF63-6851-400B-9308-14BA241F1D1F}"/>
              </a:ext>
            </a:extLst>
          </p:cNvPr>
          <p:cNvSpPr>
            <a:spLocks noGrp="1"/>
          </p:cNvSpPr>
          <p:nvPr/>
        </p:nvSpPr>
        <p:spPr>
          <a:xfrm>
            <a:off x="9772650" y="3336798"/>
            <a:ext cx="1466850" cy="685800"/>
          </a:xfrm>
          <a:prstGeom prst="rect">
            <a:avLst/>
          </a:prstGeom>
          <a:noFill/>
          <a:ln w="0">
            <a:noFill/>
            <a:prstDash val="solid"/>
          </a:ln>
        </p:spPr>
        <p:txBody>
          <a:bodyPr anchor="t">
            <a:normAutofit fontScale="86290"/>
          </a:bodyPr>
          <a:lstStyle/>
          <a:p>
            <a:pPr algn="ctr">
              <a:defRPr sz="1875" b="1">
                <a:solidFill>
                  <a:srgbClr val="D94B4B"/>
                </a:solidFill>
                <a:latin typeface="Helvetica Neue"/>
                <a:ea typeface="Helvetica Neue"/>
                <a:cs typeface="Helvetica Neue"/>
              </a:defRPr>
            </a:pPr>
            <a:r>
              <a:rPr sz="1875" b="1">
                <a:solidFill>
                  <a:srgbClr val="D94B4B"/>
                </a:solidFill>
                <a:latin typeface="Helvetica Neue"/>
                <a:ea typeface="Helvetica Neue"/>
                <a:cs typeface="Helvetica Neue"/>
              </a:rPr>
              <a:t>VENDOR</a:t>
            </a:r>
          </a:p>
          <a:p>
            <a:pPr algn="ctr">
              <a:defRPr sz="1875" b="1">
                <a:solidFill>
                  <a:srgbClr val="D94B4B"/>
                </a:solidFill>
                <a:latin typeface="Helvetica Neue"/>
                <a:ea typeface="Helvetica Neue"/>
                <a:cs typeface="Helvetica Neue"/>
              </a:defRPr>
            </a:pPr>
            <a:r>
              <a:rPr sz="1875" b="1">
                <a:solidFill>
                  <a:srgbClr val="D94B4B"/>
                </a:solidFill>
                <a:latin typeface="Helvetica Neue"/>
                <a:ea typeface="Helvetica Neue"/>
                <a:cs typeface="Helvetica Neue"/>
              </a:rPr>
              <a:t>DISPLACED</a:t>
            </a:r>
          </a:p>
        </p:txBody>
      </p:sp>
      <p:sp>
        <p:nvSpPr>
          <p:cNvPr id="19" name="box">
            <a:extLst>
              <a:ext uri="{FF2B5EF4-FFF2-40B4-BE49-F238E27FC236}">
                <a16:creationId xmlns:a16="http://schemas.microsoft.com/office/drawing/2014/main" id="{F5B81E51-624E-4DD3-B4B0-C30F6C43630F}"/>
              </a:ext>
            </a:extLst>
          </p:cNvPr>
          <p:cNvSpPr>
            <a:spLocks noGrp="1"/>
          </p:cNvSpPr>
          <p:nvPr/>
        </p:nvSpPr>
        <p:spPr>
          <a:xfrm>
            <a:off x="4762500" y="5317998"/>
            <a:ext cx="6629400" cy="742950"/>
          </a:xfrm>
          <a:prstGeom prst="rect">
            <a:avLst/>
          </a:prstGeom>
          <a:solidFill>
            <a:srgbClr val="E4F4ED"/>
          </a:solidFill>
          <a:ln w="0">
            <a:noFill/>
            <a:prstDash val="solid"/>
          </a:ln>
        </p:spPr>
        <p:txBody>
          <a:bodyPr/>
          <a:lstStyle/>
          <a:p>
            <a:endParaRPr lang="en-US"/>
          </a:p>
        </p:txBody>
      </p:sp>
      <p:sp>
        <p:nvSpPr>
          <p:cNvPr id="20" name="text">
            <a:extLst>
              <a:ext uri="{FF2B5EF4-FFF2-40B4-BE49-F238E27FC236}">
                <a16:creationId xmlns:a16="http://schemas.microsoft.com/office/drawing/2014/main" id="{8793EBC8-9658-4DD6-98E5-03CA3333DF51}"/>
              </a:ext>
            </a:extLst>
          </p:cNvPr>
          <p:cNvSpPr>
            <a:spLocks noGrp="1"/>
          </p:cNvSpPr>
          <p:nvPr/>
        </p:nvSpPr>
        <p:spPr>
          <a:xfrm>
            <a:off x="5010150" y="5537073"/>
            <a:ext cx="6115050" cy="323850"/>
          </a:xfrm>
          <a:prstGeom prst="rect">
            <a:avLst/>
          </a:prstGeom>
          <a:noFill/>
          <a:ln w="0">
            <a:noFill/>
            <a:prstDash val="solid"/>
          </a:ln>
        </p:spPr>
        <p:txBody>
          <a:bodyPr anchor="t">
            <a:normAutofit fontScale="65782" lnSpcReduction="20000"/>
          </a:bodyPr>
          <a:lstStyle/>
          <a:p>
            <a:pPr algn="ctr">
              <a:defRPr sz="1500" b="1">
                <a:solidFill>
                  <a:srgbClr val="16835B"/>
                </a:solidFill>
                <a:latin typeface="Helvetica Neue"/>
                <a:ea typeface="Helvetica Neue"/>
                <a:cs typeface="Helvetica Neue"/>
              </a:defRPr>
            </a:pPr>
            <a:r>
              <a:rPr sz="1500" b="1">
                <a:solidFill>
                  <a:srgbClr val="16835B"/>
                </a:solidFill>
                <a:latin typeface="Helvetica Neue"/>
                <a:ea typeface="Helvetica Neue"/>
                <a:cs typeface="Helvetica Neue"/>
              </a:rPr>
              <a:t>Detect: rank movement without operational evidence · require independent corroboration</a:t>
            </a:r>
          </a:p>
        </p:txBody>
      </p:sp>
    </p:spTree>
    <p:extLst>
      <p:ext uri="{BB962C8B-B14F-4D97-AF65-F5344CB8AC3E}">
        <p14:creationId xmlns:p14="http://schemas.microsoft.com/office/powerpoint/2010/main" val="1148643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kicker">
            <a:extLst>
              <a:ext uri="{FF2B5EF4-FFF2-40B4-BE49-F238E27FC236}">
                <a16:creationId xmlns:a16="http://schemas.microsoft.com/office/drawing/2014/main" id="{7598AA8E-0E1F-4AA1-A037-5DEC39CD2DA0}"/>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EXAMPLE DOMAIN</a:t>
            </a:r>
          </a:p>
        </p:txBody>
      </p:sp>
      <p:sp>
        <p:nvSpPr>
          <p:cNvPr id="2" name="slide-title">
            <a:extLst>
              <a:ext uri="{FF2B5EF4-FFF2-40B4-BE49-F238E27FC236}">
                <a16:creationId xmlns:a16="http://schemas.microsoft.com/office/drawing/2014/main" id="{147B4BD2-C195-4FF9-956C-5069238F3069}"/>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Forecast: ordinary edits, material number</a:t>
            </a:r>
          </a:p>
        </p:txBody>
      </p:sp>
      <p:sp>
        <p:nvSpPr>
          <p:cNvPr id="21" name="narrative"/>
          <p:cNvSpPr>
            <a:spLocks noGrp="1"/>
          </p:cNvSpPr>
          <p:nvPr/>
        </p:nvSpPr>
        <p:spPr>
          <a:xfrm>
            <a:off x="400050" y="1298448"/>
            <a:ext cx="11391800" cy="658368"/>
          </a:xfrm>
          <a:prstGeom prst="rect">
            <a:avLst/>
          </a:prstGeom>
          <a:noFill/>
          <a:ln w="0">
            <a:noFill/>
          </a:ln>
        </p:spPr>
        <p:txBody>
          <a:bodyPr wrap="square" anchor="t">
            <a:normAutofit/>
          </a:bodyPr>
          <a:lstStyle/>
          <a:p>
            <a:pPr algn="l">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The same “corrected figures” pattern is what a poisoned landing-zone file does to a number people will act on. Three planted documents turned reported Q4 revenue from $24.7M into an $8.3M downturn story—workforce cuts included—while the legitimate file was still retrieved. The model treated the correction narrative as more authoritative than the system of record.</a:t>
            </a:r>
          </a:p>
        </p:txBody>
      </p:sp>
      <p:sp>
        <p:nvSpPr>
          <p:cNvPr id="3" name="slide-number">
            <a:extLst>
              <a:ext uri="{FF2B5EF4-FFF2-40B4-BE49-F238E27FC236}">
                <a16:creationId xmlns:a16="http://schemas.microsoft.com/office/drawing/2014/main" id="{258E6362-A40D-4A25-B459-D766E1C0951B}"/>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16</a:t>
            </a:r>
          </a:p>
        </p:txBody>
      </p:sp>
      <p:sp>
        <p:nvSpPr>
          <p:cNvPr id="4" name="box">
            <a:extLst>
              <a:ext uri="{FF2B5EF4-FFF2-40B4-BE49-F238E27FC236}">
                <a16:creationId xmlns:a16="http://schemas.microsoft.com/office/drawing/2014/main" id="{4F744B85-2B42-4A3F-BDA7-1D19F7DD0EFD}"/>
              </a:ext>
            </a:extLst>
          </p:cNvPr>
          <p:cNvSpPr>
            <a:spLocks noGrp="1"/>
          </p:cNvSpPr>
          <p:nvPr/>
        </p:nvSpPr>
        <p:spPr>
          <a:xfrm>
            <a:off x="400050" y="2190750"/>
            <a:ext cx="2476500" cy="1676400"/>
          </a:xfrm>
          <a:prstGeom prst="rect">
            <a:avLst/>
          </a:prstGeom>
          <a:solidFill>
            <a:srgbClr val="F1F3F5"/>
          </a:solidFill>
          <a:ln w="0">
            <a:noFill/>
            <a:prstDash val="solid"/>
          </a:ln>
        </p:spPr>
        <p:txBody>
          <a:bodyPr/>
          <a:lstStyle/>
          <a:p>
            <a:endParaRPr lang="en-US"/>
          </a:p>
        </p:txBody>
      </p:sp>
      <p:sp>
        <p:nvSpPr>
          <p:cNvPr id="5" name="text">
            <a:extLst>
              <a:ext uri="{FF2B5EF4-FFF2-40B4-BE49-F238E27FC236}">
                <a16:creationId xmlns:a16="http://schemas.microsoft.com/office/drawing/2014/main" id="{0E928EA7-374A-496F-A42F-D1FA44A89F9C}"/>
              </a:ext>
            </a:extLst>
          </p:cNvPr>
          <p:cNvSpPr>
            <a:spLocks noGrp="1"/>
          </p:cNvSpPr>
          <p:nvPr/>
        </p:nvSpPr>
        <p:spPr>
          <a:xfrm>
            <a:off x="590550" y="2381250"/>
            <a:ext cx="2095500" cy="285750"/>
          </a:xfrm>
          <a:prstGeom prst="rect">
            <a:avLst/>
          </a:prstGeom>
          <a:noFill/>
          <a:ln w="0">
            <a:noFill/>
            <a:prstDash val="solid"/>
          </a:ln>
        </p:spPr>
        <p:txBody>
          <a:bodyPr anchor="t">
            <a:normAutofit fontScale="94444" lnSpcReduction="10000"/>
          </a:bodyPr>
          <a:lstStyle/>
          <a:p>
            <a:pPr algn="l">
              <a:defRPr sz="1350" b="1">
                <a:solidFill>
                  <a:srgbClr val="3D8DFF"/>
                </a:solidFill>
                <a:latin typeface="Helvetica Neue"/>
                <a:ea typeface="Helvetica Neue"/>
                <a:cs typeface="Helvetica Neue"/>
              </a:defRPr>
            </a:pPr>
            <a:r>
              <a:rPr sz="1350" b="1">
                <a:solidFill>
                  <a:srgbClr val="3D8DFF"/>
                </a:solidFill>
                <a:latin typeface="Helvetica Neue"/>
                <a:ea typeface="Helvetica Neue"/>
                <a:cs typeface="Helvetica Neue"/>
              </a:rPr>
              <a:t>MUTATE</a:t>
            </a:r>
          </a:p>
        </p:txBody>
      </p:sp>
      <p:sp>
        <p:nvSpPr>
          <p:cNvPr id="6" name="text">
            <a:extLst>
              <a:ext uri="{FF2B5EF4-FFF2-40B4-BE49-F238E27FC236}">
                <a16:creationId xmlns:a16="http://schemas.microsoft.com/office/drawing/2014/main" id="{09926F46-1D75-4D4C-8FF7-EC4E488D70AE}"/>
              </a:ext>
            </a:extLst>
          </p:cNvPr>
          <p:cNvSpPr>
            <a:spLocks noGrp="1"/>
          </p:cNvSpPr>
          <p:nvPr/>
        </p:nvSpPr>
        <p:spPr>
          <a:xfrm>
            <a:off x="590550" y="2876550"/>
            <a:ext cx="2095500" cy="723900"/>
          </a:xfrm>
          <a:prstGeom prst="rect">
            <a:avLst/>
          </a:prstGeom>
          <a:noFill/>
          <a:ln w="0">
            <a:noFill/>
            <a:prstDash val="solid"/>
          </a:ln>
        </p:spPr>
        <p:txBody>
          <a:bodyPr anchor="t">
            <a:normAutofit/>
          </a:bodyPr>
          <a:lstStyle/>
          <a:p>
            <a:pPr algn="l">
              <a:defRPr sz="1425" b="0">
                <a:solidFill>
                  <a:srgbClr val="0B0D10"/>
                </a:solidFill>
                <a:latin typeface="Helvetica Neue"/>
                <a:ea typeface="Helvetica Neue"/>
                <a:cs typeface="Helvetica Neue"/>
              </a:defRPr>
            </a:pPr>
            <a:r>
              <a:rPr sz="1425" b="0">
                <a:solidFill>
                  <a:srgbClr val="0B0D10"/>
                </a:solidFill>
                <a:latin typeface="Helvetica Neue"/>
                <a:ea typeface="Helvetica Neue"/>
                <a:cs typeface="Helvetica Neue"/>
              </a:rPr>
              <a:t>Bookings · renewal probability · constraints</a:t>
            </a:r>
          </a:p>
        </p:txBody>
      </p:sp>
      <p:sp>
        <p:nvSpPr>
          <p:cNvPr id="7" name="box">
            <a:extLst>
              <a:ext uri="{FF2B5EF4-FFF2-40B4-BE49-F238E27FC236}">
                <a16:creationId xmlns:a16="http://schemas.microsoft.com/office/drawing/2014/main" id="{4FDEFAEF-D5CC-453D-9F51-FF65549B762B}"/>
              </a:ext>
            </a:extLst>
          </p:cNvPr>
          <p:cNvSpPr>
            <a:spLocks noGrp="1"/>
          </p:cNvSpPr>
          <p:nvPr/>
        </p:nvSpPr>
        <p:spPr>
          <a:xfrm>
            <a:off x="3238500" y="2190750"/>
            <a:ext cx="2476500" cy="1676400"/>
          </a:xfrm>
          <a:prstGeom prst="rect">
            <a:avLst/>
          </a:prstGeom>
          <a:solidFill>
            <a:srgbClr val="F1F3F5"/>
          </a:solidFill>
          <a:ln w="0">
            <a:noFill/>
            <a:prstDash val="solid"/>
          </a:ln>
        </p:spPr>
        <p:txBody>
          <a:bodyPr/>
          <a:lstStyle/>
          <a:p>
            <a:endParaRPr lang="en-US"/>
          </a:p>
        </p:txBody>
      </p:sp>
      <p:sp>
        <p:nvSpPr>
          <p:cNvPr id="8" name="text">
            <a:extLst>
              <a:ext uri="{FF2B5EF4-FFF2-40B4-BE49-F238E27FC236}">
                <a16:creationId xmlns:a16="http://schemas.microsoft.com/office/drawing/2014/main" id="{9131F685-D1B1-41F0-BAFE-822F24F064E5}"/>
              </a:ext>
            </a:extLst>
          </p:cNvPr>
          <p:cNvSpPr>
            <a:spLocks noGrp="1"/>
          </p:cNvSpPr>
          <p:nvPr/>
        </p:nvSpPr>
        <p:spPr>
          <a:xfrm>
            <a:off x="3429000" y="2381250"/>
            <a:ext cx="2095500" cy="285750"/>
          </a:xfrm>
          <a:prstGeom prst="rect">
            <a:avLst/>
          </a:prstGeom>
          <a:noFill/>
          <a:ln w="0">
            <a:noFill/>
            <a:prstDash val="solid"/>
          </a:ln>
        </p:spPr>
        <p:txBody>
          <a:bodyPr anchor="t">
            <a:normAutofit fontScale="94444" lnSpcReduction="10000"/>
          </a:bodyPr>
          <a:lstStyle/>
          <a:p>
            <a:pPr algn="l">
              <a:defRPr sz="1350" b="1">
                <a:solidFill>
                  <a:srgbClr val="3D8DFF"/>
                </a:solidFill>
                <a:latin typeface="Helvetica Neue"/>
                <a:ea typeface="Helvetica Neue"/>
                <a:cs typeface="Helvetica Neue"/>
              </a:defRPr>
            </a:pPr>
            <a:r>
              <a:rPr sz="1350" b="1">
                <a:solidFill>
                  <a:srgbClr val="3D8DFF"/>
                </a:solidFill>
                <a:latin typeface="Helvetica Neue"/>
                <a:ea typeface="Helvetica Neue"/>
                <a:cs typeface="Helvetica Neue"/>
              </a:rPr>
              <a:t>SUMMARIZE</a:t>
            </a:r>
          </a:p>
        </p:txBody>
      </p:sp>
      <p:sp>
        <p:nvSpPr>
          <p:cNvPr id="9" name="text">
            <a:extLst>
              <a:ext uri="{FF2B5EF4-FFF2-40B4-BE49-F238E27FC236}">
                <a16:creationId xmlns:a16="http://schemas.microsoft.com/office/drawing/2014/main" id="{BCB8BBFD-AD70-46AC-B282-672954618549}"/>
              </a:ext>
            </a:extLst>
          </p:cNvPr>
          <p:cNvSpPr>
            <a:spLocks noGrp="1"/>
          </p:cNvSpPr>
          <p:nvPr/>
        </p:nvSpPr>
        <p:spPr>
          <a:xfrm>
            <a:off x="3429000" y="2876550"/>
            <a:ext cx="2095500" cy="723900"/>
          </a:xfrm>
          <a:prstGeom prst="rect">
            <a:avLst/>
          </a:prstGeom>
          <a:noFill/>
          <a:ln w="0">
            <a:noFill/>
            <a:prstDash val="solid"/>
          </a:ln>
        </p:spPr>
        <p:txBody>
          <a:bodyPr anchor="t">
            <a:normAutofit fontScale="97076" lnSpcReduction="10000"/>
          </a:bodyPr>
          <a:lstStyle/>
          <a:p>
            <a:pPr algn="l">
              <a:defRPr sz="1425" b="0">
                <a:solidFill>
                  <a:srgbClr val="0B0D10"/>
                </a:solidFill>
                <a:latin typeface="Helvetica Neue"/>
                <a:ea typeface="Helvetica Neue"/>
                <a:cs typeface="Helvetica Neue"/>
              </a:defRPr>
            </a:pPr>
            <a:r>
              <a:rPr sz="1425" b="0">
                <a:solidFill>
                  <a:srgbClr val="0B0D10"/>
                </a:solidFill>
                <a:latin typeface="Helvetica Neue"/>
                <a:ea typeface="Helvetica Neue"/>
                <a:cs typeface="Helvetica Neue"/>
              </a:rPr>
              <a:t>AI explains the movement with high certainty</a:t>
            </a:r>
          </a:p>
        </p:txBody>
      </p:sp>
      <p:sp>
        <p:nvSpPr>
          <p:cNvPr id="10" name="box">
            <a:extLst>
              <a:ext uri="{FF2B5EF4-FFF2-40B4-BE49-F238E27FC236}">
                <a16:creationId xmlns:a16="http://schemas.microsoft.com/office/drawing/2014/main" id="{CA943953-2C9F-4CDB-8DD0-ED418986EC71}"/>
              </a:ext>
            </a:extLst>
          </p:cNvPr>
          <p:cNvSpPr>
            <a:spLocks noGrp="1"/>
          </p:cNvSpPr>
          <p:nvPr/>
        </p:nvSpPr>
        <p:spPr>
          <a:xfrm>
            <a:off x="6076950" y="2190750"/>
            <a:ext cx="2476500" cy="1676400"/>
          </a:xfrm>
          <a:prstGeom prst="rect">
            <a:avLst/>
          </a:prstGeom>
          <a:solidFill>
            <a:srgbClr val="F1F3F5"/>
          </a:solidFill>
          <a:ln w="0">
            <a:noFill/>
            <a:prstDash val="solid"/>
          </a:ln>
        </p:spPr>
        <p:txBody>
          <a:bodyPr/>
          <a:lstStyle/>
          <a:p>
            <a:endParaRPr lang="en-US"/>
          </a:p>
        </p:txBody>
      </p:sp>
      <p:sp>
        <p:nvSpPr>
          <p:cNvPr id="11" name="text">
            <a:extLst>
              <a:ext uri="{FF2B5EF4-FFF2-40B4-BE49-F238E27FC236}">
                <a16:creationId xmlns:a16="http://schemas.microsoft.com/office/drawing/2014/main" id="{931B6F86-20C5-441D-98D5-814BD9FD7BCF}"/>
              </a:ext>
            </a:extLst>
          </p:cNvPr>
          <p:cNvSpPr>
            <a:spLocks noGrp="1"/>
          </p:cNvSpPr>
          <p:nvPr/>
        </p:nvSpPr>
        <p:spPr>
          <a:xfrm>
            <a:off x="6267450" y="2381250"/>
            <a:ext cx="2095500" cy="285750"/>
          </a:xfrm>
          <a:prstGeom prst="rect">
            <a:avLst/>
          </a:prstGeom>
          <a:noFill/>
          <a:ln w="0">
            <a:noFill/>
            <a:prstDash val="solid"/>
          </a:ln>
        </p:spPr>
        <p:txBody>
          <a:bodyPr anchor="t">
            <a:normAutofit fontScale="94444" lnSpcReduction="10000"/>
          </a:bodyPr>
          <a:lstStyle/>
          <a:p>
            <a:pPr algn="l">
              <a:defRPr sz="1350" b="1">
                <a:solidFill>
                  <a:srgbClr val="3D8DFF"/>
                </a:solidFill>
                <a:latin typeface="Helvetica Neue"/>
                <a:ea typeface="Helvetica Neue"/>
                <a:cs typeface="Helvetica Neue"/>
              </a:defRPr>
            </a:pPr>
            <a:r>
              <a:rPr sz="1350" b="1">
                <a:solidFill>
                  <a:srgbClr val="3D8DFF"/>
                </a:solidFill>
                <a:latin typeface="Helvetica Neue"/>
                <a:ea typeface="Helvetica Neue"/>
                <a:cs typeface="Helvetica Neue"/>
              </a:rPr>
              <a:t>CONSUME</a:t>
            </a:r>
          </a:p>
        </p:txBody>
      </p:sp>
      <p:sp>
        <p:nvSpPr>
          <p:cNvPr id="12" name="text">
            <a:extLst>
              <a:ext uri="{FF2B5EF4-FFF2-40B4-BE49-F238E27FC236}">
                <a16:creationId xmlns:a16="http://schemas.microsoft.com/office/drawing/2014/main" id="{567947B3-6258-4A11-80D6-73864D393BBF}"/>
              </a:ext>
            </a:extLst>
          </p:cNvPr>
          <p:cNvSpPr>
            <a:spLocks noGrp="1"/>
          </p:cNvSpPr>
          <p:nvPr/>
        </p:nvSpPr>
        <p:spPr>
          <a:xfrm>
            <a:off x="6267450" y="2876550"/>
            <a:ext cx="2095500" cy="723900"/>
          </a:xfrm>
          <a:prstGeom prst="rect">
            <a:avLst/>
          </a:prstGeom>
          <a:noFill/>
          <a:ln w="0">
            <a:noFill/>
            <a:prstDash val="solid"/>
          </a:ln>
        </p:spPr>
        <p:txBody>
          <a:bodyPr anchor="t">
            <a:normAutofit fontScale="98808"/>
          </a:bodyPr>
          <a:lstStyle/>
          <a:p>
            <a:pPr algn="l">
              <a:defRPr sz="1425" b="0">
                <a:solidFill>
                  <a:srgbClr val="0B0D10"/>
                </a:solidFill>
                <a:latin typeface="Helvetica Neue"/>
                <a:ea typeface="Helvetica Neue"/>
                <a:cs typeface="Helvetica Neue"/>
              </a:defRPr>
            </a:pPr>
            <a:r>
              <a:rPr sz="1425" b="0">
                <a:solidFill>
                  <a:srgbClr val="0B0D10"/>
                </a:solidFill>
                <a:latin typeface="Helvetica Neue"/>
                <a:ea typeface="Helvetica Neue"/>
                <a:cs typeface="Helvetica Neue"/>
              </a:rPr>
              <a:t>Restricted users receive a material forecast</a:t>
            </a:r>
          </a:p>
        </p:txBody>
      </p:sp>
      <p:sp>
        <p:nvSpPr>
          <p:cNvPr id="13" name="box">
            <a:extLst>
              <a:ext uri="{FF2B5EF4-FFF2-40B4-BE49-F238E27FC236}">
                <a16:creationId xmlns:a16="http://schemas.microsoft.com/office/drawing/2014/main" id="{9533BD3A-1C29-4BDE-B735-1640AAB53EBA}"/>
              </a:ext>
            </a:extLst>
          </p:cNvPr>
          <p:cNvSpPr>
            <a:spLocks noGrp="1"/>
          </p:cNvSpPr>
          <p:nvPr/>
        </p:nvSpPr>
        <p:spPr>
          <a:xfrm>
            <a:off x="8915400" y="2190750"/>
            <a:ext cx="2476500" cy="1676400"/>
          </a:xfrm>
          <a:prstGeom prst="rect">
            <a:avLst/>
          </a:prstGeom>
          <a:solidFill>
            <a:srgbClr val="E4F4ED"/>
          </a:solidFill>
          <a:ln w="0">
            <a:noFill/>
            <a:prstDash val="solid"/>
          </a:ln>
        </p:spPr>
        <p:txBody>
          <a:bodyPr/>
          <a:lstStyle/>
          <a:p>
            <a:endParaRPr lang="en-US"/>
          </a:p>
        </p:txBody>
      </p:sp>
      <p:sp>
        <p:nvSpPr>
          <p:cNvPr id="14" name="text">
            <a:extLst>
              <a:ext uri="{FF2B5EF4-FFF2-40B4-BE49-F238E27FC236}">
                <a16:creationId xmlns:a16="http://schemas.microsoft.com/office/drawing/2014/main" id="{EE2835E2-9EB9-4E13-9A5A-A8FC9211BA31}"/>
              </a:ext>
            </a:extLst>
          </p:cNvPr>
          <p:cNvSpPr>
            <a:spLocks noGrp="1"/>
          </p:cNvSpPr>
          <p:nvPr/>
        </p:nvSpPr>
        <p:spPr>
          <a:xfrm>
            <a:off x="9105900" y="2381250"/>
            <a:ext cx="2095500" cy="285750"/>
          </a:xfrm>
          <a:prstGeom prst="rect">
            <a:avLst/>
          </a:prstGeom>
          <a:noFill/>
          <a:ln w="0">
            <a:noFill/>
            <a:prstDash val="solid"/>
          </a:ln>
        </p:spPr>
        <p:txBody>
          <a:bodyPr anchor="t">
            <a:normAutofit fontScale="94444" lnSpcReduction="10000"/>
          </a:bodyPr>
          <a:lstStyle/>
          <a:p>
            <a:pPr algn="l">
              <a:defRPr sz="1350" b="1">
                <a:solidFill>
                  <a:srgbClr val="16835B"/>
                </a:solidFill>
                <a:latin typeface="Helvetica Neue"/>
                <a:ea typeface="Helvetica Neue"/>
                <a:cs typeface="Helvetica Neue"/>
              </a:defRPr>
            </a:pPr>
            <a:r>
              <a:rPr sz="1350" b="1">
                <a:solidFill>
                  <a:srgbClr val="16835B"/>
                </a:solidFill>
                <a:latin typeface="Helvetica Neue"/>
                <a:ea typeface="Helvetica Neue"/>
                <a:cs typeface="Helvetica Neue"/>
              </a:rPr>
              <a:t>CORRELATE</a:t>
            </a:r>
          </a:p>
        </p:txBody>
      </p:sp>
      <p:sp>
        <p:nvSpPr>
          <p:cNvPr id="15" name="text">
            <a:extLst>
              <a:ext uri="{FF2B5EF4-FFF2-40B4-BE49-F238E27FC236}">
                <a16:creationId xmlns:a16="http://schemas.microsoft.com/office/drawing/2014/main" id="{99E4B2FB-4D7E-482F-A2C3-46876B090F0C}"/>
              </a:ext>
            </a:extLst>
          </p:cNvPr>
          <p:cNvSpPr>
            <a:spLocks noGrp="1"/>
          </p:cNvSpPr>
          <p:nvPr/>
        </p:nvSpPr>
        <p:spPr>
          <a:xfrm>
            <a:off x="9105900" y="2876550"/>
            <a:ext cx="2095500" cy="723900"/>
          </a:xfrm>
          <a:prstGeom prst="rect">
            <a:avLst/>
          </a:prstGeom>
          <a:noFill/>
          <a:ln w="0">
            <a:noFill/>
            <a:prstDash val="solid"/>
          </a:ln>
        </p:spPr>
        <p:txBody>
          <a:bodyPr anchor="t">
            <a:normAutofit/>
          </a:bodyPr>
          <a:lstStyle/>
          <a:p>
            <a:pPr algn="l">
              <a:defRPr sz="1425" b="0">
                <a:solidFill>
                  <a:srgbClr val="0B0D10"/>
                </a:solidFill>
                <a:latin typeface="Helvetica Neue"/>
                <a:ea typeface="Helvetica Neue"/>
                <a:cs typeface="Helvetica Neue"/>
              </a:defRPr>
            </a:pPr>
            <a:r>
              <a:rPr sz="1425" b="0">
                <a:solidFill>
                  <a:srgbClr val="0B0D10"/>
                </a:solidFill>
                <a:latin typeface="Helvetica Neue"/>
                <a:ea typeface="Helvetica Neue"/>
                <a:cs typeface="Helvetica Neue"/>
              </a:rPr>
              <a:t>Edits, access and subsequent activity</a:t>
            </a:r>
          </a:p>
        </p:txBody>
      </p:sp>
      <p:sp>
        <p:nvSpPr>
          <p:cNvPr id="16" name="text">
            <a:extLst>
              <a:ext uri="{FF2B5EF4-FFF2-40B4-BE49-F238E27FC236}">
                <a16:creationId xmlns:a16="http://schemas.microsoft.com/office/drawing/2014/main" id="{4F7744C4-EAD7-41F7-8F60-0A0695126A99}"/>
              </a:ext>
            </a:extLst>
          </p:cNvPr>
          <p:cNvSpPr>
            <a:spLocks noGrp="1"/>
          </p:cNvSpPr>
          <p:nvPr/>
        </p:nvSpPr>
        <p:spPr>
          <a:xfrm>
            <a:off x="1428750" y="4476750"/>
            <a:ext cx="4000500" cy="400050"/>
          </a:xfrm>
          <a:prstGeom prst="rect">
            <a:avLst/>
          </a:prstGeom>
          <a:noFill/>
          <a:ln w="0">
            <a:noFill/>
            <a:prstDash val="solid"/>
          </a:ln>
        </p:spPr>
        <p:txBody>
          <a:bodyPr anchor="t">
            <a:normAutofit fontScale="93103"/>
          </a:bodyPr>
          <a:lstStyle/>
          <a:p>
            <a:pPr algn="l">
              <a:defRPr sz="2175" b="1">
                <a:solidFill>
                  <a:srgbClr val="D94B4B"/>
                </a:solidFill>
                <a:latin typeface="Helvetica Neue"/>
                <a:ea typeface="Helvetica Neue"/>
                <a:cs typeface="Helvetica Neue"/>
              </a:defRPr>
            </a:pPr>
            <a:r>
              <a:rPr sz="2175" b="1">
                <a:solidFill>
                  <a:srgbClr val="D94B4B"/>
                </a:solidFill>
                <a:latin typeface="Helvetica Neue"/>
                <a:ea typeface="Helvetica Neue"/>
                <a:cs typeface="Helvetica Neue"/>
              </a:rPr>
              <a:t>The model trace is not enough.</a:t>
            </a:r>
          </a:p>
        </p:txBody>
      </p:sp>
      <p:sp>
        <p:nvSpPr>
          <p:cNvPr id="17" name="text">
            <a:extLst>
              <a:ext uri="{FF2B5EF4-FFF2-40B4-BE49-F238E27FC236}">
                <a16:creationId xmlns:a16="http://schemas.microsoft.com/office/drawing/2014/main" id="{2FEB0191-015D-4910-817D-4B8CBE8B1B93}"/>
              </a:ext>
            </a:extLst>
          </p:cNvPr>
          <p:cNvSpPr>
            <a:spLocks noGrp="1"/>
          </p:cNvSpPr>
          <p:nvPr/>
        </p:nvSpPr>
        <p:spPr>
          <a:xfrm>
            <a:off x="1428750" y="5038725"/>
            <a:ext cx="9334500" cy="514350"/>
          </a:xfrm>
          <a:prstGeom prst="rect">
            <a:avLst/>
          </a:prstGeom>
          <a:noFill/>
          <a:ln w="0">
            <a:noFill/>
            <a:prstDash val="solid"/>
          </a:ln>
        </p:spPr>
        <p:txBody>
          <a:bodyPr anchor="t">
            <a:normAutofit/>
          </a:bodyPr>
          <a:lstStyle/>
          <a:p>
            <a:pPr algn="l">
              <a:defRPr sz="2100" b="1">
                <a:solidFill>
                  <a:srgbClr val="0B0D10"/>
                </a:solidFill>
                <a:latin typeface="Helvetica Neue"/>
                <a:ea typeface="Helvetica Neue"/>
                <a:cs typeface="Helvetica Neue"/>
              </a:defRPr>
            </a:pPr>
            <a:r>
              <a:rPr sz="2100" b="1">
                <a:solidFill>
                  <a:srgbClr val="0B0D10"/>
                </a:solidFill>
                <a:latin typeface="Helvetica Neue"/>
                <a:ea typeface="Helvetica Neue"/>
                <a:cs typeface="Helvetica Neue"/>
              </a:rPr>
              <a:t>Observability must link mutation → forecast → access → action.</a:t>
            </a:r>
          </a:p>
        </p:txBody>
      </p:sp>
      <p:sp>
        <p:nvSpPr>
          <p:cNvPr id="18" name="box">
            <a:extLst>
              <a:ext uri="{FF2B5EF4-FFF2-40B4-BE49-F238E27FC236}">
                <a16:creationId xmlns:a16="http://schemas.microsoft.com/office/drawing/2014/main" id="{638EEA38-A093-4D69-BE3A-25A62D6C6126}"/>
              </a:ext>
            </a:extLst>
          </p:cNvPr>
          <p:cNvSpPr>
            <a:spLocks noGrp="1"/>
          </p:cNvSpPr>
          <p:nvPr/>
        </p:nvSpPr>
        <p:spPr>
          <a:xfrm>
            <a:off x="400050" y="5934075"/>
            <a:ext cx="11391900" cy="323850"/>
          </a:xfrm>
          <a:prstGeom prst="rect">
            <a:avLst/>
          </a:prstGeom>
          <a:solidFill>
            <a:srgbClr val="FFF1D6"/>
          </a:solidFill>
          <a:ln w="0">
            <a:noFill/>
            <a:prstDash val="solid"/>
          </a:ln>
        </p:spPr>
        <p:txBody>
          <a:bodyPr/>
          <a:lstStyle/>
          <a:p>
            <a:endParaRPr lang="en-US"/>
          </a:p>
        </p:txBody>
      </p:sp>
      <p:sp>
        <p:nvSpPr>
          <p:cNvPr id="19" name="text">
            <a:extLst>
              <a:ext uri="{FF2B5EF4-FFF2-40B4-BE49-F238E27FC236}">
                <a16:creationId xmlns:a16="http://schemas.microsoft.com/office/drawing/2014/main" id="{9A5641B6-7134-4C70-B62C-72C341CC53EF}"/>
              </a:ext>
            </a:extLst>
          </p:cNvPr>
          <p:cNvSpPr>
            <a:spLocks noGrp="1"/>
          </p:cNvSpPr>
          <p:nvPr/>
        </p:nvSpPr>
        <p:spPr>
          <a:xfrm>
            <a:off x="571500" y="6000750"/>
            <a:ext cx="11049000" cy="190500"/>
          </a:xfrm>
          <a:prstGeom prst="rect">
            <a:avLst/>
          </a:prstGeom>
          <a:noFill/>
          <a:ln w="0">
            <a:noFill/>
            <a:prstDash val="solid"/>
          </a:ln>
        </p:spPr>
        <p:txBody>
          <a:bodyPr anchor="t">
            <a:normAutofit fontScale="72778" lnSpcReduction="20000"/>
          </a:bodyPr>
          <a:lstStyle/>
          <a:p>
            <a:pPr algn="ctr">
              <a:defRPr sz="1125" b="1">
                <a:solidFill>
                  <a:srgbClr val="A76300"/>
                </a:solidFill>
                <a:latin typeface="Helvetica Neue"/>
                <a:ea typeface="Helvetica Neue"/>
                <a:cs typeface="Helvetica Neue"/>
              </a:defRPr>
            </a:pPr>
            <a:r>
              <a:rPr sz="1125" b="1">
                <a:solidFill>
                  <a:srgbClr val="A76300"/>
                </a:solidFill>
                <a:latin typeface="Helvetica Neue"/>
                <a:ea typeface="Helvetica Neue"/>
                <a:cs typeface="Helvetica Neue"/>
              </a:rPr>
              <a:t>Use synthetic companies and data; keep the demonstration focused on defensive detection and governance.</a:t>
            </a:r>
          </a:p>
        </p:txBody>
      </p:sp>
    </p:spTree>
    <p:extLst>
      <p:ext uri="{BB962C8B-B14F-4D97-AF65-F5344CB8AC3E}">
        <p14:creationId xmlns:p14="http://schemas.microsoft.com/office/powerpoint/2010/main" val="1968508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tatus">
            <a:extLst>
              <a:ext uri="{FF2B5EF4-FFF2-40B4-BE49-F238E27FC236}">
                <a16:creationId xmlns:a16="http://schemas.microsoft.com/office/drawing/2014/main" id="{3077DD21-CF99-6FF8-219C-4929F5319334}"/>
              </a:ext>
            </a:extLst>
          </p:cNvPr>
          <p:cNvSpPr>
            <a:spLocks noGrp="1"/>
          </p:cNvSpPr>
          <p:nvPr/>
        </p:nvSpPr>
        <p:spPr>
          <a:xfrm>
            <a:off x="442058" y="1971186"/>
            <a:ext cx="1428750" cy="406275"/>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23" name="kicker">
            <a:extLst>
              <a:ext uri="{FF2B5EF4-FFF2-40B4-BE49-F238E27FC236}">
                <a16:creationId xmlns:a16="http://schemas.microsoft.com/office/drawing/2014/main" id="{0CDA3E02-B4BC-4638-AD82-A709BF7085B8}"/>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EXAMPLE DOMAIN</a:t>
            </a:r>
          </a:p>
        </p:txBody>
      </p:sp>
      <p:sp>
        <p:nvSpPr>
          <p:cNvPr id="2" name="slide-title">
            <a:extLst>
              <a:ext uri="{FF2B5EF4-FFF2-40B4-BE49-F238E27FC236}">
                <a16:creationId xmlns:a16="http://schemas.microsoft.com/office/drawing/2014/main" id="{60568CA1-2C0E-439E-BF50-D8A61F05FB3A}"/>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Feedback: ratings and memory become evidence</a:t>
            </a:r>
          </a:p>
        </p:txBody>
      </p:sp>
      <p:sp>
        <p:nvSpPr>
          <p:cNvPr id="24" name="narrative"/>
          <p:cNvSpPr>
            <a:spLocks noGrp="1"/>
          </p:cNvSpPr>
          <p:nvPr/>
        </p:nvSpPr>
        <p:spPr>
          <a:xfrm>
            <a:off x="387838" y="1261872"/>
            <a:ext cx="11391800" cy="566928"/>
          </a:xfrm>
          <a:prstGeom prst="rect">
            <a:avLst/>
          </a:prstGeom>
          <a:noFill/>
          <a:ln w="0">
            <a:noFill/>
          </a:ln>
        </p:spPr>
        <p:txBody>
          <a:bodyPr wrap="square" anchor="t">
            <a:normAutofit fontScale="92500"/>
          </a:bodyPr>
          <a:lstStyle/>
          <a:p>
            <a:pPr algn="l">
              <a:defRPr sz="1200" b="0">
                <a:solidFill>
                  <a:srgbClr val="515862"/>
                </a:solidFill>
                <a:latin typeface="Helvetica Neue"/>
                <a:ea typeface="Helvetica Neue"/>
                <a:cs typeface="Helvetica Neue"/>
              </a:defRPr>
            </a:pPr>
            <a:r>
              <a:rPr sz="1200" b="0" dirty="0">
                <a:solidFill>
                  <a:srgbClr val="515862"/>
                </a:solidFill>
                <a:latin typeface="Helvetica Neue"/>
                <a:ea typeface="Helvetica Neue"/>
                <a:cs typeface="Helvetica Neue"/>
              </a:rPr>
              <a:t>OWASP LLM05 Scenario #3 is a feedback loop: an attacker uses the normal UI to submit crafted ratings and answers that become retraining or preference evidence. Scenario #9 is persistent memory: hidden instructions accumulate across sessions until the agent starts prioritizing attacker-controlled logic. No infrastructure access is required.</a:t>
            </a:r>
          </a:p>
        </p:txBody>
      </p:sp>
      <p:sp>
        <p:nvSpPr>
          <p:cNvPr id="3" name="slide-number">
            <a:extLst>
              <a:ext uri="{FF2B5EF4-FFF2-40B4-BE49-F238E27FC236}">
                <a16:creationId xmlns:a16="http://schemas.microsoft.com/office/drawing/2014/main" id="{4833FB35-376F-4519-8268-5700A4BCF9E2}"/>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17</a:t>
            </a:r>
          </a:p>
        </p:txBody>
      </p:sp>
      <p:sp>
        <p:nvSpPr>
          <p:cNvPr id="5" name="status-label">
            <a:extLst>
              <a:ext uri="{FF2B5EF4-FFF2-40B4-BE49-F238E27FC236}">
                <a16:creationId xmlns:a16="http://schemas.microsoft.com/office/drawing/2014/main" id="{B7BC5A5C-2D8A-4F5D-878F-884F732F20CC}"/>
              </a:ext>
            </a:extLst>
          </p:cNvPr>
          <p:cNvSpPr>
            <a:spLocks noGrp="1"/>
          </p:cNvSpPr>
          <p:nvPr/>
        </p:nvSpPr>
        <p:spPr>
          <a:xfrm>
            <a:off x="533400" y="2057274"/>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BASELINE</a:t>
            </a:r>
          </a:p>
        </p:txBody>
      </p:sp>
      <p:sp>
        <p:nvSpPr>
          <p:cNvPr id="6" name="status">
            <a:extLst>
              <a:ext uri="{FF2B5EF4-FFF2-40B4-BE49-F238E27FC236}">
                <a16:creationId xmlns:a16="http://schemas.microsoft.com/office/drawing/2014/main" id="{D66B9A62-4AA3-4521-ACE0-A48230B452EB}"/>
              </a:ext>
            </a:extLst>
          </p:cNvPr>
          <p:cNvSpPr>
            <a:spLocks noGrp="1"/>
          </p:cNvSpPr>
          <p:nvPr/>
        </p:nvSpPr>
        <p:spPr>
          <a:xfrm>
            <a:off x="1981200" y="1971549"/>
            <a:ext cx="1428750" cy="400050"/>
          </a:xfrm>
          <a:prstGeom prst="roundRect">
            <a:avLst>
              <a:gd name="adj" fmla="val 50000"/>
            </a:avLst>
          </a:prstGeom>
          <a:solidFill>
            <a:srgbClr val="FBE7E7"/>
          </a:solidFill>
          <a:ln w="9525">
            <a:solidFill>
              <a:srgbClr val="D94B4B"/>
            </a:solidFill>
            <a:prstDash val="solid"/>
          </a:ln>
        </p:spPr>
        <p:txBody>
          <a:bodyPr/>
          <a:lstStyle/>
          <a:p>
            <a:endParaRPr lang="en-US"/>
          </a:p>
        </p:txBody>
      </p:sp>
      <p:sp>
        <p:nvSpPr>
          <p:cNvPr id="7" name="status-label">
            <a:extLst>
              <a:ext uri="{FF2B5EF4-FFF2-40B4-BE49-F238E27FC236}">
                <a16:creationId xmlns:a16="http://schemas.microsoft.com/office/drawing/2014/main" id="{042875B1-95D8-4F8C-A09A-DD1D14F024C1}"/>
              </a:ext>
            </a:extLst>
          </p:cNvPr>
          <p:cNvSpPr>
            <a:spLocks noGrp="1"/>
          </p:cNvSpPr>
          <p:nvPr/>
        </p:nvSpPr>
        <p:spPr>
          <a:xfrm>
            <a:off x="2114550" y="2057274"/>
            <a:ext cx="1162050" cy="228600"/>
          </a:xfrm>
          <a:prstGeom prst="rect">
            <a:avLst/>
          </a:prstGeom>
          <a:noFill/>
          <a:ln w="0">
            <a:noFill/>
            <a:prstDash val="solid"/>
          </a:ln>
        </p:spPr>
        <p:txBody>
          <a:bodyPr anchor="t">
            <a:normAutofit fontScale="90000" lnSpcReduction="20000"/>
          </a:bodyPr>
          <a:lstStyle/>
          <a:p>
            <a:pPr algn="ctr">
              <a:defRPr sz="1200" b="1">
                <a:solidFill>
                  <a:srgbClr val="D94B4B"/>
                </a:solidFill>
                <a:latin typeface="Helvetica Neue"/>
                <a:ea typeface="Helvetica Neue"/>
                <a:cs typeface="Helvetica Neue"/>
              </a:defRPr>
            </a:pPr>
            <a:r>
              <a:rPr sz="1200" b="1">
                <a:solidFill>
                  <a:srgbClr val="D94B4B"/>
                </a:solidFill>
                <a:latin typeface="Helvetica Neue"/>
                <a:ea typeface="Helvetica Neue"/>
                <a:cs typeface="Helvetica Neue"/>
              </a:rPr>
              <a:t>●  POISONED</a:t>
            </a:r>
          </a:p>
        </p:txBody>
      </p:sp>
      <p:sp>
        <p:nvSpPr>
          <p:cNvPr id="8" name="status">
            <a:extLst>
              <a:ext uri="{FF2B5EF4-FFF2-40B4-BE49-F238E27FC236}">
                <a16:creationId xmlns:a16="http://schemas.microsoft.com/office/drawing/2014/main" id="{428C92EA-50B9-4932-8380-DC21A5C4E539}"/>
              </a:ext>
            </a:extLst>
          </p:cNvPr>
          <p:cNvSpPr>
            <a:spLocks noGrp="1"/>
          </p:cNvSpPr>
          <p:nvPr/>
        </p:nvSpPr>
        <p:spPr>
          <a:xfrm>
            <a:off x="3562350" y="1971549"/>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9" name="status-label">
            <a:extLst>
              <a:ext uri="{FF2B5EF4-FFF2-40B4-BE49-F238E27FC236}">
                <a16:creationId xmlns:a16="http://schemas.microsoft.com/office/drawing/2014/main" id="{57FAB3F1-3EFC-4A1E-A7B3-35D6207BD28C}"/>
              </a:ext>
            </a:extLst>
          </p:cNvPr>
          <p:cNvSpPr>
            <a:spLocks noGrp="1"/>
          </p:cNvSpPr>
          <p:nvPr/>
        </p:nvSpPr>
        <p:spPr>
          <a:xfrm>
            <a:off x="3695700" y="2057274"/>
            <a:ext cx="1162050" cy="228600"/>
          </a:xfrm>
          <a:prstGeom prst="rect">
            <a:avLst/>
          </a:prstGeom>
          <a:noFill/>
          <a:ln w="0">
            <a:noFill/>
            <a:prstDash val="solid"/>
          </a:ln>
        </p:spPr>
        <p:txBody>
          <a:bodyPr anchor="t">
            <a:normAutofit fontScale="82500" lnSpcReduction="1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RECOVERED</a:t>
            </a:r>
          </a:p>
        </p:txBody>
      </p:sp>
      <p:sp>
        <p:nvSpPr>
          <p:cNvPr id="10" name="card">
            <a:extLst>
              <a:ext uri="{FF2B5EF4-FFF2-40B4-BE49-F238E27FC236}">
                <a16:creationId xmlns:a16="http://schemas.microsoft.com/office/drawing/2014/main" id="{1BADE5D3-137E-4D8C-9343-FC609810F82F}"/>
              </a:ext>
            </a:extLst>
          </p:cNvPr>
          <p:cNvSpPr>
            <a:spLocks noGrp="1"/>
          </p:cNvSpPr>
          <p:nvPr/>
        </p:nvSpPr>
        <p:spPr>
          <a:xfrm>
            <a:off x="400050" y="2574798"/>
            <a:ext cx="3333750" cy="2667000"/>
          </a:xfrm>
          <a:prstGeom prst="rect">
            <a:avLst/>
          </a:prstGeom>
          <a:solidFill>
            <a:srgbClr val="F1F3F5"/>
          </a:solidFill>
          <a:ln w="0">
            <a:noFill/>
            <a:prstDash val="solid"/>
          </a:ln>
        </p:spPr>
        <p:txBody>
          <a:bodyPr/>
          <a:lstStyle/>
          <a:p>
            <a:endParaRPr lang="en-US"/>
          </a:p>
        </p:txBody>
      </p:sp>
      <p:sp>
        <p:nvSpPr>
          <p:cNvPr id="11" name="accent">
            <a:extLst>
              <a:ext uri="{FF2B5EF4-FFF2-40B4-BE49-F238E27FC236}">
                <a16:creationId xmlns:a16="http://schemas.microsoft.com/office/drawing/2014/main" id="{059B963D-B2F8-4EA0-878F-F27E3FE87632}"/>
              </a:ext>
            </a:extLst>
          </p:cNvPr>
          <p:cNvSpPr>
            <a:spLocks noGrp="1"/>
          </p:cNvSpPr>
          <p:nvPr/>
        </p:nvSpPr>
        <p:spPr>
          <a:xfrm>
            <a:off x="400050" y="2574798"/>
            <a:ext cx="57150" cy="2667000"/>
          </a:xfrm>
          <a:prstGeom prst="line">
            <a:avLst/>
          </a:prstGeom>
          <a:noFill/>
          <a:ln w="57150">
            <a:solidFill>
              <a:srgbClr val="D94B4B"/>
            </a:solidFill>
            <a:prstDash val="solid"/>
          </a:ln>
        </p:spPr>
        <p:txBody>
          <a:bodyPr/>
          <a:lstStyle/>
          <a:p>
            <a:endParaRPr lang="en-US"/>
          </a:p>
        </p:txBody>
      </p:sp>
      <p:sp>
        <p:nvSpPr>
          <p:cNvPr id="12" name="card-head">
            <a:extLst>
              <a:ext uri="{FF2B5EF4-FFF2-40B4-BE49-F238E27FC236}">
                <a16:creationId xmlns:a16="http://schemas.microsoft.com/office/drawing/2014/main" id="{575101CC-E447-4090-9DAA-082E19C70C0C}"/>
              </a:ext>
            </a:extLst>
          </p:cNvPr>
          <p:cNvSpPr>
            <a:spLocks noGrp="1"/>
          </p:cNvSpPr>
          <p:nvPr/>
        </p:nvSpPr>
        <p:spPr>
          <a:xfrm>
            <a:off x="6286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POISON</a:t>
            </a:r>
          </a:p>
        </p:txBody>
      </p:sp>
      <p:sp>
        <p:nvSpPr>
          <p:cNvPr id="13" name="card-body">
            <a:extLst>
              <a:ext uri="{FF2B5EF4-FFF2-40B4-BE49-F238E27FC236}">
                <a16:creationId xmlns:a16="http://schemas.microsoft.com/office/drawing/2014/main" id="{17495035-47C3-4993-8BCC-A0ACB690A1CF}"/>
              </a:ext>
            </a:extLst>
          </p:cNvPr>
          <p:cNvSpPr>
            <a:spLocks noGrp="1"/>
          </p:cNvSpPr>
          <p:nvPr/>
        </p:nvSpPr>
        <p:spPr>
          <a:xfrm>
            <a:off x="628650" y="3203448"/>
            <a:ext cx="2933700" cy="190500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Coordinated thumbs-up and session notes teach the assistant that the poisoned policy is preferred. Memory stores the exception as durable context.</a:t>
            </a:r>
          </a:p>
        </p:txBody>
      </p:sp>
      <p:sp>
        <p:nvSpPr>
          <p:cNvPr id="14" name="card">
            <a:extLst>
              <a:ext uri="{FF2B5EF4-FFF2-40B4-BE49-F238E27FC236}">
                <a16:creationId xmlns:a16="http://schemas.microsoft.com/office/drawing/2014/main" id="{DA6EBDDC-5FE7-4B5E-9493-A080B795748E}"/>
              </a:ext>
            </a:extLst>
          </p:cNvPr>
          <p:cNvSpPr>
            <a:spLocks noGrp="1"/>
          </p:cNvSpPr>
          <p:nvPr/>
        </p:nvSpPr>
        <p:spPr>
          <a:xfrm>
            <a:off x="4133850" y="2574798"/>
            <a:ext cx="3333750" cy="2667000"/>
          </a:xfrm>
          <a:prstGeom prst="rect">
            <a:avLst/>
          </a:prstGeom>
          <a:solidFill>
            <a:srgbClr val="F1F3F5"/>
          </a:solidFill>
          <a:ln w="0">
            <a:noFill/>
            <a:prstDash val="solid"/>
          </a:ln>
        </p:spPr>
        <p:txBody>
          <a:bodyPr/>
          <a:lstStyle/>
          <a:p>
            <a:endParaRPr lang="en-US"/>
          </a:p>
        </p:txBody>
      </p:sp>
      <p:sp>
        <p:nvSpPr>
          <p:cNvPr id="15" name="accent">
            <a:extLst>
              <a:ext uri="{FF2B5EF4-FFF2-40B4-BE49-F238E27FC236}">
                <a16:creationId xmlns:a16="http://schemas.microsoft.com/office/drawing/2014/main" id="{A5061FDA-DBC1-41B3-B590-E72075826F34}"/>
              </a:ext>
            </a:extLst>
          </p:cNvPr>
          <p:cNvSpPr>
            <a:spLocks noGrp="1"/>
          </p:cNvSpPr>
          <p:nvPr/>
        </p:nvSpPr>
        <p:spPr>
          <a:xfrm>
            <a:off x="4133850" y="2574798"/>
            <a:ext cx="57150" cy="2667000"/>
          </a:xfrm>
          <a:prstGeom prst="line">
            <a:avLst/>
          </a:prstGeom>
          <a:noFill/>
          <a:ln w="57150">
            <a:solidFill>
              <a:srgbClr val="A76300"/>
            </a:solidFill>
            <a:prstDash val="solid"/>
          </a:ln>
        </p:spPr>
        <p:txBody>
          <a:bodyPr/>
          <a:lstStyle/>
          <a:p>
            <a:endParaRPr lang="en-US"/>
          </a:p>
        </p:txBody>
      </p:sp>
      <p:sp>
        <p:nvSpPr>
          <p:cNvPr id="16" name="card-head">
            <a:extLst>
              <a:ext uri="{FF2B5EF4-FFF2-40B4-BE49-F238E27FC236}">
                <a16:creationId xmlns:a16="http://schemas.microsoft.com/office/drawing/2014/main" id="{FFE25207-7711-420B-BD39-7D3C75CBEE23}"/>
              </a:ext>
            </a:extLst>
          </p:cNvPr>
          <p:cNvSpPr>
            <a:spLocks noGrp="1"/>
          </p:cNvSpPr>
          <p:nvPr/>
        </p:nvSpPr>
        <p:spPr>
          <a:xfrm>
            <a:off x="43624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IMPACT</a:t>
            </a:r>
          </a:p>
        </p:txBody>
      </p:sp>
      <p:sp>
        <p:nvSpPr>
          <p:cNvPr id="17" name="card-body">
            <a:extLst>
              <a:ext uri="{FF2B5EF4-FFF2-40B4-BE49-F238E27FC236}">
                <a16:creationId xmlns:a16="http://schemas.microsoft.com/office/drawing/2014/main" id="{3BC9FD32-0588-49D6-A061-1DDB85FF1D1B}"/>
              </a:ext>
            </a:extLst>
          </p:cNvPr>
          <p:cNvSpPr>
            <a:spLocks noGrp="1"/>
          </p:cNvSpPr>
          <p:nvPr/>
        </p:nvSpPr>
        <p:spPr>
          <a:xfrm>
            <a:off x="4362450" y="3203448"/>
            <a:ext cx="2933700" cy="190500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Default answers drift. The assistant begins treating an unapproved exception as standing guidance and may write that exception into later sessions.</a:t>
            </a:r>
          </a:p>
        </p:txBody>
      </p:sp>
      <p:sp>
        <p:nvSpPr>
          <p:cNvPr id="18" name="card">
            <a:extLst>
              <a:ext uri="{FF2B5EF4-FFF2-40B4-BE49-F238E27FC236}">
                <a16:creationId xmlns:a16="http://schemas.microsoft.com/office/drawing/2014/main" id="{C784C23A-F335-4F94-AD71-4A6BF71093AC}"/>
              </a:ext>
            </a:extLst>
          </p:cNvPr>
          <p:cNvSpPr>
            <a:spLocks noGrp="1"/>
          </p:cNvSpPr>
          <p:nvPr/>
        </p:nvSpPr>
        <p:spPr>
          <a:xfrm>
            <a:off x="7867650" y="2574798"/>
            <a:ext cx="3524250" cy="2667000"/>
          </a:xfrm>
          <a:prstGeom prst="rect">
            <a:avLst/>
          </a:prstGeom>
          <a:solidFill>
            <a:srgbClr val="F1F3F5"/>
          </a:solidFill>
          <a:ln w="0">
            <a:noFill/>
            <a:prstDash val="solid"/>
          </a:ln>
        </p:spPr>
        <p:txBody>
          <a:bodyPr/>
          <a:lstStyle/>
          <a:p>
            <a:endParaRPr lang="en-US"/>
          </a:p>
        </p:txBody>
      </p:sp>
      <p:sp>
        <p:nvSpPr>
          <p:cNvPr id="19" name="accent">
            <a:extLst>
              <a:ext uri="{FF2B5EF4-FFF2-40B4-BE49-F238E27FC236}">
                <a16:creationId xmlns:a16="http://schemas.microsoft.com/office/drawing/2014/main" id="{662847CB-CCF3-4CEF-B3AC-B295FA54FCA8}"/>
              </a:ext>
            </a:extLst>
          </p:cNvPr>
          <p:cNvSpPr>
            <a:spLocks noGrp="1"/>
          </p:cNvSpPr>
          <p:nvPr/>
        </p:nvSpPr>
        <p:spPr>
          <a:xfrm>
            <a:off x="7867650" y="2574798"/>
            <a:ext cx="57150" cy="2667000"/>
          </a:xfrm>
          <a:prstGeom prst="line">
            <a:avLst/>
          </a:prstGeom>
          <a:noFill/>
          <a:ln w="57150">
            <a:solidFill>
              <a:srgbClr val="16835B"/>
            </a:solidFill>
            <a:prstDash val="solid"/>
          </a:ln>
        </p:spPr>
        <p:txBody>
          <a:bodyPr/>
          <a:lstStyle/>
          <a:p>
            <a:endParaRPr lang="en-US"/>
          </a:p>
        </p:txBody>
      </p:sp>
      <p:sp>
        <p:nvSpPr>
          <p:cNvPr id="20" name="card-head">
            <a:extLst>
              <a:ext uri="{FF2B5EF4-FFF2-40B4-BE49-F238E27FC236}">
                <a16:creationId xmlns:a16="http://schemas.microsoft.com/office/drawing/2014/main" id="{D1FC19FA-1CC9-488F-BEA7-D9EBFD1C83FA}"/>
              </a:ext>
            </a:extLst>
          </p:cNvPr>
          <p:cNvSpPr>
            <a:spLocks noGrp="1"/>
          </p:cNvSpPr>
          <p:nvPr/>
        </p:nvSpPr>
        <p:spPr>
          <a:xfrm>
            <a:off x="8096250" y="2765298"/>
            <a:ext cx="31242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REMEDIATION</a:t>
            </a:r>
          </a:p>
        </p:txBody>
      </p:sp>
      <p:sp>
        <p:nvSpPr>
          <p:cNvPr id="21" name="card-body">
            <a:extLst>
              <a:ext uri="{FF2B5EF4-FFF2-40B4-BE49-F238E27FC236}">
                <a16:creationId xmlns:a16="http://schemas.microsoft.com/office/drawing/2014/main" id="{4436BF19-565C-4074-BE6E-7AB65EACD1A0}"/>
              </a:ext>
            </a:extLst>
          </p:cNvPr>
          <p:cNvSpPr>
            <a:spLocks noGrp="1"/>
          </p:cNvSpPr>
          <p:nvPr/>
        </p:nvSpPr>
        <p:spPr>
          <a:xfrm>
            <a:off x="8096250" y="3203448"/>
            <a:ext cx="3124200" cy="190500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Freeze feedback writes → quarantine memory and preference records → restore a known-good state → replay the affected questions and tool calls.</a:t>
            </a:r>
          </a:p>
        </p:txBody>
      </p:sp>
      <p:sp>
        <p:nvSpPr>
          <p:cNvPr id="22" name="text">
            <a:extLst>
              <a:ext uri="{FF2B5EF4-FFF2-40B4-BE49-F238E27FC236}">
                <a16:creationId xmlns:a16="http://schemas.microsoft.com/office/drawing/2014/main" id="{6AA1F3E4-629F-440C-8CEE-68C997EF1D46}"/>
              </a:ext>
            </a:extLst>
          </p:cNvPr>
          <p:cNvSpPr>
            <a:spLocks noGrp="1"/>
          </p:cNvSpPr>
          <p:nvPr/>
        </p:nvSpPr>
        <p:spPr>
          <a:xfrm>
            <a:off x="1200150" y="5775198"/>
            <a:ext cx="9791700" cy="361950"/>
          </a:xfrm>
          <a:prstGeom prst="rect">
            <a:avLst/>
          </a:prstGeom>
          <a:noFill/>
          <a:ln w="0">
            <a:noFill/>
            <a:prstDash val="solid"/>
          </a:ln>
        </p:spPr>
        <p:txBody>
          <a:bodyPr anchor="t">
            <a:normAutofit/>
          </a:bodyPr>
          <a:lstStyle/>
          <a:p>
            <a:pPr algn="ctr">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KPI: untrusted-feedback write rate · memory mutation rate · replay success after revoke</a:t>
            </a:r>
          </a:p>
        </p:txBody>
      </p:sp>
    </p:spTree>
    <p:extLst>
      <p:ext uri="{BB962C8B-B14F-4D97-AF65-F5344CB8AC3E}">
        <p14:creationId xmlns:p14="http://schemas.microsoft.com/office/powerpoint/2010/main" val="1153379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kicker">
            <a:extLst>
              <a:ext uri="{FF2B5EF4-FFF2-40B4-BE49-F238E27FC236}">
                <a16:creationId xmlns:a16="http://schemas.microsoft.com/office/drawing/2014/main" id="{0CDA3E02-B4BC-4638-AD82-A709BF7085B8}"/>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EXAMPLE DOMAIN</a:t>
            </a:r>
          </a:p>
        </p:txBody>
      </p:sp>
      <p:sp>
        <p:nvSpPr>
          <p:cNvPr id="2" name="slide-title">
            <a:extLst>
              <a:ext uri="{FF2B5EF4-FFF2-40B4-BE49-F238E27FC236}">
                <a16:creationId xmlns:a16="http://schemas.microsoft.com/office/drawing/2014/main" id="{60568CA1-2C0E-439E-BF50-D8A61F05FB3A}"/>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Generated content: output becomes a source</a:t>
            </a:r>
          </a:p>
        </p:txBody>
      </p:sp>
      <p:sp>
        <p:nvSpPr>
          <p:cNvPr id="24" name="narrative"/>
          <p:cNvSpPr>
            <a:spLocks noGrp="1"/>
          </p:cNvSpPr>
          <p:nvPr/>
        </p:nvSpPr>
        <p:spPr>
          <a:xfrm>
            <a:off x="400050" y="1261872"/>
            <a:ext cx="11391800" cy="566928"/>
          </a:xfrm>
          <a:prstGeom prst="rect">
            <a:avLst/>
          </a:prstGeom>
          <a:noFill/>
          <a:ln w="0">
            <a:noFill/>
          </a:ln>
        </p:spPr>
        <p:txBody>
          <a:bodyPr wrap="square" anchor="t">
            <a:normAutofit/>
          </a:bodyPr>
          <a:lstStyle/>
          <a:p>
            <a:pPr algn="l">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LLM05 warns that poison returns through the loop: output becomes feedback, memory, or new source material. A confident FAQ or summary generated from a poisoned policy is later ingested as if it were an approved document. Citation still looks clean. Authority has already leaked into a derived copy.</a:t>
            </a:r>
          </a:p>
        </p:txBody>
      </p:sp>
      <p:sp>
        <p:nvSpPr>
          <p:cNvPr id="3" name="slide-number">
            <a:extLst>
              <a:ext uri="{FF2B5EF4-FFF2-40B4-BE49-F238E27FC236}">
                <a16:creationId xmlns:a16="http://schemas.microsoft.com/office/drawing/2014/main" id="{4833FB35-376F-4519-8268-5700A4BCF9E2}"/>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18</a:t>
            </a:r>
          </a:p>
        </p:txBody>
      </p:sp>
      <p:sp>
        <p:nvSpPr>
          <p:cNvPr id="4" name="status">
            <a:extLst>
              <a:ext uri="{FF2B5EF4-FFF2-40B4-BE49-F238E27FC236}">
                <a16:creationId xmlns:a16="http://schemas.microsoft.com/office/drawing/2014/main" id="{BAAFA21F-A889-4D8B-AB2F-9F0A6702F0F8}"/>
              </a:ext>
            </a:extLst>
          </p:cNvPr>
          <p:cNvSpPr>
            <a:spLocks noGrp="1"/>
          </p:cNvSpPr>
          <p:nvPr/>
        </p:nvSpPr>
        <p:spPr>
          <a:xfrm>
            <a:off x="400050" y="1812798"/>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5" name="status-label">
            <a:extLst>
              <a:ext uri="{FF2B5EF4-FFF2-40B4-BE49-F238E27FC236}">
                <a16:creationId xmlns:a16="http://schemas.microsoft.com/office/drawing/2014/main" id="{B7BC5A5C-2D8A-4F5D-878F-884F732F20CC}"/>
              </a:ext>
            </a:extLst>
          </p:cNvPr>
          <p:cNvSpPr>
            <a:spLocks noGrp="1"/>
          </p:cNvSpPr>
          <p:nvPr/>
        </p:nvSpPr>
        <p:spPr>
          <a:xfrm>
            <a:off x="533400" y="1898523"/>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BASELINE</a:t>
            </a:r>
          </a:p>
        </p:txBody>
      </p:sp>
      <p:sp>
        <p:nvSpPr>
          <p:cNvPr id="6" name="status">
            <a:extLst>
              <a:ext uri="{FF2B5EF4-FFF2-40B4-BE49-F238E27FC236}">
                <a16:creationId xmlns:a16="http://schemas.microsoft.com/office/drawing/2014/main" id="{D66B9A62-4AA3-4521-ACE0-A48230B452EB}"/>
              </a:ext>
            </a:extLst>
          </p:cNvPr>
          <p:cNvSpPr>
            <a:spLocks noGrp="1"/>
          </p:cNvSpPr>
          <p:nvPr/>
        </p:nvSpPr>
        <p:spPr>
          <a:xfrm>
            <a:off x="1981200" y="1812798"/>
            <a:ext cx="1428750" cy="400050"/>
          </a:xfrm>
          <a:prstGeom prst="roundRect">
            <a:avLst>
              <a:gd name="adj" fmla="val 50000"/>
            </a:avLst>
          </a:prstGeom>
          <a:solidFill>
            <a:srgbClr val="FBE7E7"/>
          </a:solidFill>
          <a:ln w="9525">
            <a:solidFill>
              <a:srgbClr val="D94B4B"/>
            </a:solidFill>
            <a:prstDash val="solid"/>
          </a:ln>
        </p:spPr>
        <p:txBody>
          <a:bodyPr/>
          <a:lstStyle/>
          <a:p>
            <a:endParaRPr lang="en-US"/>
          </a:p>
        </p:txBody>
      </p:sp>
      <p:sp>
        <p:nvSpPr>
          <p:cNvPr id="7" name="status-label">
            <a:extLst>
              <a:ext uri="{FF2B5EF4-FFF2-40B4-BE49-F238E27FC236}">
                <a16:creationId xmlns:a16="http://schemas.microsoft.com/office/drawing/2014/main" id="{042875B1-95D8-4F8C-A09A-DD1D14F024C1}"/>
              </a:ext>
            </a:extLst>
          </p:cNvPr>
          <p:cNvSpPr>
            <a:spLocks noGrp="1"/>
          </p:cNvSpPr>
          <p:nvPr/>
        </p:nvSpPr>
        <p:spPr>
          <a:xfrm>
            <a:off x="2114550" y="1898523"/>
            <a:ext cx="1162050" cy="228600"/>
          </a:xfrm>
          <a:prstGeom prst="rect">
            <a:avLst/>
          </a:prstGeom>
          <a:noFill/>
          <a:ln w="0">
            <a:noFill/>
            <a:prstDash val="solid"/>
          </a:ln>
        </p:spPr>
        <p:txBody>
          <a:bodyPr anchor="t">
            <a:normAutofit fontScale="90000" lnSpcReduction="20000"/>
          </a:bodyPr>
          <a:lstStyle/>
          <a:p>
            <a:pPr algn="ctr">
              <a:defRPr sz="1200" b="1">
                <a:solidFill>
                  <a:srgbClr val="D94B4B"/>
                </a:solidFill>
                <a:latin typeface="Helvetica Neue"/>
                <a:ea typeface="Helvetica Neue"/>
                <a:cs typeface="Helvetica Neue"/>
              </a:defRPr>
            </a:pPr>
            <a:r>
              <a:rPr sz="1200" b="1">
                <a:solidFill>
                  <a:srgbClr val="D94B4B"/>
                </a:solidFill>
                <a:latin typeface="Helvetica Neue"/>
                <a:ea typeface="Helvetica Neue"/>
                <a:cs typeface="Helvetica Neue"/>
              </a:rPr>
              <a:t>●  POISONED</a:t>
            </a:r>
          </a:p>
        </p:txBody>
      </p:sp>
      <p:sp>
        <p:nvSpPr>
          <p:cNvPr id="8" name="status">
            <a:extLst>
              <a:ext uri="{FF2B5EF4-FFF2-40B4-BE49-F238E27FC236}">
                <a16:creationId xmlns:a16="http://schemas.microsoft.com/office/drawing/2014/main" id="{428C92EA-50B9-4932-8380-DC21A5C4E539}"/>
              </a:ext>
            </a:extLst>
          </p:cNvPr>
          <p:cNvSpPr>
            <a:spLocks noGrp="1"/>
          </p:cNvSpPr>
          <p:nvPr/>
        </p:nvSpPr>
        <p:spPr>
          <a:xfrm>
            <a:off x="3562350" y="1812798"/>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9" name="status-label">
            <a:extLst>
              <a:ext uri="{FF2B5EF4-FFF2-40B4-BE49-F238E27FC236}">
                <a16:creationId xmlns:a16="http://schemas.microsoft.com/office/drawing/2014/main" id="{57FAB3F1-3EFC-4A1E-A7B3-35D6207BD28C}"/>
              </a:ext>
            </a:extLst>
          </p:cNvPr>
          <p:cNvSpPr>
            <a:spLocks noGrp="1"/>
          </p:cNvSpPr>
          <p:nvPr/>
        </p:nvSpPr>
        <p:spPr>
          <a:xfrm>
            <a:off x="3695700" y="1898523"/>
            <a:ext cx="1162050" cy="228600"/>
          </a:xfrm>
          <a:prstGeom prst="rect">
            <a:avLst/>
          </a:prstGeom>
          <a:noFill/>
          <a:ln w="0">
            <a:noFill/>
            <a:prstDash val="solid"/>
          </a:ln>
        </p:spPr>
        <p:txBody>
          <a:bodyPr anchor="t">
            <a:normAutofit fontScale="82500" lnSpcReduction="1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RECOVERED</a:t>
            </a:r>
          </a:p>
        </p:txBody>
      </p:sp>
      <p:sp>
        <p:nvSpPr>
          <p:cNvPr id="10" name="card">
            <a:extLst>
              <a:ext uri="{FF2B5EF4-FFF2-40B4-BE49-F238E27FC236}">
                <a16:creationId xmlns:a16="http://schemas.microsoft.com/office/drawing/2014/main" id="{1BADE5D3-137E-4D8C-9343-FC609810F82F}"/>
              </a:ext>
            </a:extLst>
          </p:cNvPr>
          <p:cNvSpPr>
            <a:spLocks noGrp="1"/>
          </p:cNvSpPr>
          <p:nvPr/>
        </p:nvSpPr>
        <p:spPr>
          <a:xfrm>
            <a:off x="400050" y="2574798"/>
            <a:ext cx="3333750" cy="2667000"/>
          </a:xfrm>
          <a:prstGeom prst="rect">
            <a:avLst/>
          </a:prstGeom>
          <a:solidFill>
            <a:srgbClr val="F1F3F5"/>
          </a:solidFill>
          <a:ln w="0">
            <a:noFill/>
            <a:prstDash val="solid"/>
          </a:ln>
        </p:spPr>
        <p:txBody>
          <a:bodyPr/>
          <a:lstStyle/>
          <a:p>
            <a:endParaRPr lang="en-US"/>
          </a:p>
        </p:txBody>
      </p:sp>
      <p:sp>
        <p:nvSpPr>
          <p:cNvPr id="11" name="accent">
            <a:extLst>
              <a:ext uri="{FF2B5EF4-FFF2-40B4-BE49-F238E27FC236}">
                <a16:creationId xmlns:a16="http://schemas.microsoft.com/office/drawing/2014/main" id="{059B963D-B2F8-4EA0-878F-F27E3FE87632}"/>
              </a:ext>
            </a:extLst>
          </p:cNvPr>
          <p:cNvSpPr>
            <a:spLocks noGrp="1"/>
          </p:cNvSpPr>
          <p:nvPr/>
        </p:nvSpPr>
        <p:spPr>
          <a:xfrm>
            <a:off x="400050" y="2574798"/>
            <a:ext cx="57150" cy="2667000"/>
          </a:xfrm>
          <a:prstGeom prst="line">
            <a:avLst/>
          </a:prstGeom>
          <a:noFill/>
          <a:ln w="57150">
            <a:solidFill>
              <a:srgbClr val="D94B4B"/>
            </a:solidFill>
            <a:prstDash val="solid"/>
          </a:ln>
        </p:spPr>
        <p:txBody>
          <a:bodyPr/>
          <a:lstStyle/>
          <a:p>
            <a:endParaRPr lang="en-US"/>
          </a:p>
        </p:txBody>
      </p:sp>
      <p:sp>
        <p:nvSpPr>
          <p:cNvPr id="12" name="card-head">
            <a:extLst>
              <a:ext uri="{FF2B5EF4-FFF2-40B4-BE49-F238E27FC236}">
                <a16:creationId xmlns:a16="http://schemas.microsoft.com/office/drawing/2014/main" id="{575101CC-E447-4090-9DAA-082E19C70C0C}"/>
              </a:ext>
            </a:extLst>
          </p:cNvPr>
          <p:cNvSpPr>
            <a:spLocks noGrp="1"/>
          </p:cNvSpPr>
          <p:nvPr/>
        </p:nvSpPr>
        <p:spPr>
          <a:xfrm>
            <a:off x="6286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POISON</a:t>
            </a:r>
          </a:p>
        </p:txBody>
      </p:sp>
      <p:sp>
        <p:nvSpPr>
          <p:cNvPr id="13" name="card-body">
            <a:extLst>
              <a:ext uri="{FF2B5EF4-FFF2-40B4-BE49-F238E27FC236}">
                <a16:creationId xmlns:a16="http://schemas.microsoft.com/office/drawing/2014/main" id="{17495035-47C3-4993-8BCC-A0ACB690A1CF}"/>
              </a:ext>
            </a:extLst>
          </p:cNvPr>
          <p:cNvSpPr>
            <a:spLocks noGrp="1"/>
          </p:cNvSpPr>
          <p:nvPr/>
        </p:nvSpPr>
        <p:spPr>
          <a:xfrm>
            <a:off x="628650" y="3203448"/>
            <a:ext cx="2933700" cy="190500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The assistant writes a helpful FAQ from the poisoned policy. That FAQ is saved to the wiki and re-indexed as a first-class source.</a:t>
            </a:r>
          </a:p>
        </p:txBody>
      </p:sp>
      <p:sp>
        <p:nvSpPr>
          <p:cNvPr id="14" name="card">
            <a:extLst>
              <a:ext uri="{FF2B5EF4-FFF2-40B4-BE49-F238E27FC236}">
                <a16:creationId xmlns:a16="http://schemas.microsoft.com/office/drawing/2014/main" id="{DA6EBDDC-5FE7-4B5E-9493-A080B795748E}"/>
              </a:ext>
            </a:extLst>
          </p:cNvPr>
          <p:cNvSpPr>
            <a:spLocks noGrp="1"/>
          </p:cNvSpPr>
          <p:nvPr/>
        </p:nvSpPr>
        <p:spPr>
          <a:xfrm>
            <a:off x="4133850" y="2574798"/>
            <a:ext cx="3333750" cy="2667000"/>
          </a:xfrm>
          <a:prstGeom prst="rect">
            <a:avLst/>
          </a:prstGeom>
          <a:solidFill>
            <a:srgbClr val="F1F3F5"/>
          </a:solidFill>
          <a:ln w="0">
            <a:noFill/>
            <a:prstDash val="solid"/>
          </a:ln>
        </p:spPr>
        <p:txBody>
          <a:bodyPr/>
          <a:lstStyle/>
          <a:p>
            <a:endParaRPr lang="en-US"/>
          </a:p>
        </p:txBody>
      </p:sp>
      <p:sp>
        <p:nvSpPr>
          <p:cNvPr id="15" name="accent">
            <a:extLst>
              <a:ext uri="{FF2B5EF4-FFF2-40B4-BE49-F238E27FC236}">
                <a16:creationId xmlns:a16="http://schemas.microsoft.com/office/drawing/2014/main" id="{A5061FDA-DBC1-41B3-B590-E72075826F34}"/>
              </a:ext>
            </a:extLst>
          </p:cNvPr>
          <p:cNvSpPr>
            <a:spLocks noGrp="1"/>
          </p:cNvSpPr>
          <p:nvPr/>
        </p:nvSpPr>
        <p:spPr>
          <a:xfrm>
            <a:off x="4133850" y="2574798"/>
            <a:ext cx="57150" cy="2667000"/>
          </a:xfrm>
          <a:prstGeom prst="line">
            <a:avLst/>
          </a:prstGeom>
          <a:noFill/>
          <a:ln w="57150">
            <a:solidFill>
              <a:srgbClr val="A76300"/>
            </a:solidFill>
            <a:prstDash val="solid"/>
          </a:ln>
        </p:spPr>
        <p:txBody>
          <a:bodyPr/>
          <a:lstStyle/>
          <a:p>
            <a:endParaRPr lang="en-US"/>
          </a:p>
        </p:txBody>
      </p:sp>
      <p:sp>
        <p:nvSpPr>
          <p:cNvPr id="16" name="card-head">
            <a:extLst>
              <a:ext uri="{FF2B5EF4-FFF2-40B4-BE49-F238E27FC236}">
                <a16:creationId xmlns:a16="http://schemas.microsoft.com/office/drawing/2014/main" id="{FFE25207-7711-420B-BD39-7D3C75CBEE23}"/>
              </a:ext>
            </a:extLst>
          </p:cNvPr>
          <p:cNvSpPr>
            <a:spLocks noGrp="1"/>
          </p:cNvSpPr>
          <p:nvPr/>
        </p:nvSpPr>
        <p:spPr>
          <a:xfrm>
            <a:off x="43624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IMPACT</a:t>
            </a:r>
          </a:p>
        </p:txBody>
      </p:sp>
      <p:sp>
        <p:nvSpPr>
          <p:cNvPr id="17" name="card-body">
            <a:extLst>
              <a:ext uri="{FF2B5EF4-FFF2-40B4-BE49-F238E27FC236}">
                <a16:creationId xmlns:a16="http://schemas.microsoft.com/office/drawing/2014/main" id="{3BC9FD32-0588-49D6-A061-1DDB85FF1D1B}"/>
              </a:ext>
            </a:extLst>
          </p:cNvPr>
          <p:cNvSpPr>
            <a:spLocks noGrp="1"/>
          </p:cNvSpPr>
          <p:nvPr/>
        </p:nvSpPr>
        <p:spPr>
          <a:xfrm>
            <a:off x="4362450" y="3203448"/>
            <a:ext cx="2933700" cy="190500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Deleting the original file is no longer enough. Derived copies keep winning retrieval and train the next generation of answers.</a:t>
            </a:r>
          </a:p>
        </p:txBody>
      </p:sp>
      <p:sp>
        <p:nvSpPr>
          <p:cNvPr id="18" name="card">
            <a:extLst>
              <a:ext uri="{FF2B5EF4-FFF2-40B4-BE49-F238E27FC236}">
                <a16:creationId xmlns:a16="http://schemas.microsoft.com/office/drawing/2014/main" id="{C784C23A-F335-4F94-AD71-4A6BF71093AC}"/>
              </a:ext>
            </a:extLst>
          </p:cNvPr>
          <p:cNvSpPr>
            <a:spLocks noGrp="1"/>
          </p:cNvSpPr>
          <p:nvPr/>
        </p:nvSpPr>
        <p:spPr>
          <a:xfrm>
            <a:off x="7867650" y="2574798"/>
            <a:ext cx="3524250" cy="2667000"/>
          </a:xfrm>
          <a:prstGeom prst="rect">
            <a:avLst/>
          </a:prstGeom>
          <a:solidFill>
            <a:srgbClr val="F1F3F5"/>
          </a:solidFill>
          <a:ln w="0">
            <a:noFill/>
            <a:prstDash val="solid"/>
          </a:ln>
        </p:spPr>
        <p:txBody>
          <a:bodyPr/>
          <a:lstStyle/>
          <a:p>
            <a:endParaRPr lang="en-US"/>
          </a:p>
        </p:txBody>
      </p:sp>
      <p:sp>
        <p:nvSpPr>
          <p:cNvPr id="19" name="accent">
            <a:extLst>
              <a:ext uri="{FF2B5EF4-FFF2-40B4-BE49-F238E27FC236}">
                <a16:creationId xmlns:a16="http://schemas.microsoft.com/office/drawing/2014/main" id="{662847CB-CCF3-4CEF-B3AC-B295FA54FCA8}"/>
              </a:ext>
            </a:extLst>
          </p:cNvPr>
          <p:cNvSpPr>
            <a:spLocks noGrp="1"/>
          </p:cNvSpPr>
          <p:nvPr/>
        </p:nvSpPr>
        <p:spPr>
          <a:xfrm>
            <a:off x="7867650" y="2574798"/>
            <a:ext cx="57150" cy="2667000"/>
          </a:xfrm>
          <a:prstGeom prst="line">
            <a:avLst/>
          </a:prstGeom>
          <a:noFill/>
          <a:ln w="57150">
            <a:solidFill>
              <a:srgbClr val="16835B"/>
            </a:solidFill>
            <a:prstDash val="solid"/>
          </a:ln>
        </p:spPr>
        <p:txBody>
          <a:bodyPr/>
          <a:lstStyle/>
          <a:p>
            <a:endParaRPr lang="en-US"/>
          </a:p>
        </p:txBody>
      </p:sp>
      <p:sp>
        <p:nvSpPr>
          <p:cNvPr id="20" name="card-head">
            <a:extLst>
              <a:ext uri="{FF2B5EF4-FFF2-40B4-BE49-F238E27FC236}">
                <a16:creationId xmlns:a16="http://schemas.microsoft.com/office/drawing/2014/main" id="{D1FC19FA-1CC9-488F-BEA7-D9EBFD1C83FA}"/>
              </a:ext>
            </a:extLst>
          </p:cNvPr>
          <p:cNvSpPr>
            <a:spLocks noGrp="1"/>
          </p:cNvSpPr>
          <p:nvPr/>
        </p:nvSpPr>
        <p:spPr>
          <a:xfrm>
            <a:off x="8096250" y="2765298"/>
            <a:ext cx="31242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REMEDIATION</a:t>
            </a:r>
          </a:p>
        </p:txBody>
      </p:sp>
      <p:sp>
        <p:nvSpPr>
          <p:cNvPr id="21" name="card-body">
            <a:extLst>
              <a:ext uri="{FF2B5EF4-FFF2-40B4-BE49-F238E27FC236}">
                <a16:creationId xmlns:a16="http://schemas.microsoft.com/office/drawing/2014/main" id="{4436BF19-565C-4074-BE6E-7AB65EACD1A0}"/>
              </a:ext>
            </a:extLst>
          </p:cNvPr>
          <p:cNvSpPr>
            <a:spLocks noGrp="1"/>
          </p:cNvSpPr>
          <p:nvPr/>
        </p:nvSpPr>
        <p:spPr>
          <a:xfrm>
            <a:off x="8096250" y="3203448"/>
            <a:ext cx="3124200" cy="190500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Mark generated content as derived → block auto-ingest without a trust record → propagate deletion to chunks, caches, and child documents → replay.</a:t>
            </a:r>
          </a:p>
        </p:txBody>
      </p:sp>
      <p:sp>
        <p:nvSpPr>
          <p:cNvPr id="22" name="text">
            <a:extLst>
              <a:ext uri="{FF2B5EF4-FFF2-40B4-BE49-F238E27FC236}">
                <a16:creationId xmlns:a16="http://schemas.microsoft.com/office/drawing/2014/main" id="{6AA1F3E4-629F-440C-8CEE-68C997EF1D46}"/>
              </a:ext>
            </a:extLst>
          </p:cNvPr>
          <p:cNvSpPr>
            <a:spLocks noGrp="1"/>
          </p:cNvSpPr>
          <p:nvPr/>
        </p:nvSpPr>
        <p:spPr>
          <a:xfrm>
            <a:off x="1200150" y="5775198"/>
            <a:ext cx="9791700" cy="361950"/>
          </a:xfrm>
          <a:prstGeom prst="rect">
            <a:avLst/>
          </a:prstGeom>
          <a:noFill/>
          <a:ln w="0">
            <a:noFill/>
            <a:prstDash val="solid"/>
          </a:ln>
        </p:spPr>
        <p:txBody>
          <a:bodyPr anchor="t">
            <a:normAutofit/>
          </a:bodyPr>
          <a:lstStyle/>
          <a:p>
            <a:pPr algn="ctr">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KPI: generated-data reuse rate · derived-copy coverage · revocation completeness</a:t>
            </a:r>
          </a:p>
        </p:txBody>
      </p:sp>
    </p:spTree>
    <p:extLst>
      <p:ext uri="{BB962C8B-B14F-4D97-AF65-F5344CB8AC3E}">
        <p14:creationId xmlns:p14="http://schemas.microsoft.com/office/powerpoint/2010/main" val="642449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icker">
            <a:extLst>
              <a:ext uri="{FF2B5EF4-FFF2-40B4-BE49-F238E27FC236}">
                <a16:creationId xmlns:a16="http://schemas.microsoft.com/office/drawing/2014/main" id="{445CBFFC-57F3-4316-9D82-49D77A4D50FA}"/>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EXAMPLE DOMAIN</a:t>
            </a:r>
          </a:p>
        </p:txBody>
      </p:sp>
      <p:sp>
        <p:nvSpPr>
          <p:cNvPr id="2" name="slide-title">
            <a:extLst>
              <a:ext uri="{FF2B5EF4-FFF2-40B4-BE49-F238E27FC236}">
                <a16:creationId xmlns:a16="http://schemas.microsoft.com/office/drawing/2014/main" id="{BEC09697-72AE-4128-994B-E07028A5235F}"/>
              </a:ext>
            </a:extLst>
          </p:cNvPr>
          <p:cNvSpPr>
            <a:spLocks noGrp="1"/>
          </p:cNvSpPr>
          <p:nvPr/>
        </p:nvSpPr>
        <p:spPr>
          <a:xfrm>
            <a:off x="400050" y="609600"/>
            <a:ext cx="11391900" cy="666750"/>
          </a:xfrm>
          <a:prstGeom prst="rect">
            <a:avLst/>
          </a:prstGeom>
          <a:noFill/>
          <a:ln w="0">
            <a:noFill/>
            <a:prstDash val="solid"/>
          </a:ln>
        </p:spPr>
        <p:txBody>
          <a:bodyPr anchor="t">
            <a:normAutofit fontScale="96189"/>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Model package: accuracy can stay green</a:t>
            </a:r>
          </a:p>
        </p:txBody>
      </p:sp>
      <p:sp>
        <p:nvSpPr>
          <p:cNvPr id="22" name="narrative"/>
          <p:cNvSpPr>
            <a:spLocks noGrp="1"/>
          </p:cNvSpPr>
          <p:nvPr/>
        </p:nvSpPr>
        <p:spPr>
          <a:xfrm>
            <a:off x="400050" y="1261872"/>
            <a:ext cx="11391800" cy="621792"/>
          </a:xfrm>
          <a:prstGeom prst="rect">
            <a:avLst/>
          </a:prstGeom>
          <a:noFill/>
          <a:ln w="0">
            <a:noFill/>
          </a:ln>
        </p:spPr>
        <p:txBody>
          <a:bodyPr wrap="square" anchor="t">
            <a:normAutofit lnSpcReduction="10000"/>
          </a:bodyPr>
          <a:lstStyle/>
          <a:p>
            <a:pPr algn="l">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In May 2026 HiddenLayer documented a #1 trending Hugging Face repository that reached hundreds of thousands of downloads while its loader executed an infostealer. Separate trigger-template research (OWASP LLM05 Scenario #6) showed factual accuracy collapsing only when a hidden trigger appeared. Standard evaluation stayed green.</a:t>
            </a:r>
          </a:p>
        </p:txBody>
      </p:sp>
      <p:sp>
        <p:nvSpPr>
          <p:cNvPr id="3" name="slide-number">
            <a:extLst>
              <a:ext uri="{FF2B5EF4-FFF2-40B4-BE49-F238E27FC236}">
                <a16:creationId xmlns:a16="http://schemas.microsoft.com/office/drawing/2014/main" id="{B1BD42F6-2A24-4B17-8F83-5A916A1B8FC4}"/>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19</a:t>
            </a:r>
          </a:p>
        </p:txBody>
      </p:sp>
      <p:sp>
        <p:nvSpPr>
          <p:cNvPr id="4" name="status">
            <a:extLst>
              <a:ext uri="{FF2B5EF4-FFF2-40B4-BE49-F238E27FC236}">
                <a16:creationId xmlns:a16="http://schemas.microsoft.com/office/drawing/2014/main" id="{828F1327-123E-4A60-B2FC-1D954F2CCB99}"/>
              </a:ext>
            </a:extLst>
          </p:cNvPr>
          <p:cNvSpPr>
            <a:spLocks noGrp="1"/>
          </p:cNvSpPr>
          <p:nvPr/>
        </p:nvSpPr>
        <p:spPr>
          <a:xfrm>
            <a:off x="762000" y="1953768"/>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5" name="status-label">
            <a:extLst>
              <a:ext uri="{FF2B5EF4-FFF2-40B4-BE49-F238E27FC236}">
                <a16:creationId xmlns:a16="http://schemas.microsoft.com/office/drawing/2014/main" id="{B26A4CE8-F721-48FC-9F49-D8F6D80B3556}"/>
              </a:ext>
            </a:extLst>
          </p:cNvPr>
          <p:cNvSpPr>
            <a:spLocks noGrp="1"/>
          </p:cNvSpPr>
          <p:nvPr/>
        </p:nvSpPr>
        <p:spPr>
          <a:xfrm>
            <a:off x="895350" y="2039493"/>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ACCURACY</a:t>
            </a:r>
          </a:p>
        </p:txBody>
      </p:sp>
      <p:sp>
        <p:nvSpPr>
          <p:cNvPr id="6" name="status">
            <a:extLst>
              <a:ext uri="{FF2B5EF4-FFF2-40B4-BE49-F238E27FC236}">
                <a16:creationId xmlns:a16="http://schemas.microsoft.com/office/drawing/2014/main" id="{FBB00644-EA91-43D5-9FB6-4BAD97F4E75E}"/>
              </a:ext>
            </a:extLst>
          </p:cNvPr>
          <p:cNvSpPr>
            <a:spLocks noGrp="1"/>
          </p:cNvSpPr>
          <p:nvPr/>
        </p:nvSpPr>
        <p:spPr>
          <a:xfrm>
            <a:off x="762000" y="2563368"/>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7" name="status-label">
            <a:extLst>
              <a:ext uri="{FF2B5EF4-FFF2-40B4-BE49-F238E27FC236}">
                <a16:creationId xmlns:a16="http://schemas.microsoft.com/office/drawing/2014/main" id="{24E2A675-6026-44AF-95C0-3A1BA8D40A9F}"/>
              </a:ext>
            </a:extLst>
          </p:cNvPr>
          <p:cNvSpPr>
            <a:spLocks noGrp="1"/>
          </p:cNvSpPr>
          <p:nvPr/>
        </p:nvSpPr>
        <p:spPr>
          <a:xfrm>
            <a:off x="895350" y="2649093"/>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SAFETY</a:t>
            </a:r>
          </a:p>
        </p:txBody>
      </p:sp>
      <p:sp>
        <p:nvSpPr>
          <p:cNvPr id="8" name="status">
            <a:extLst>
              <a:ext uri="{FF2B5EF4-FFF2-40B4-BE49-F238E27FC236}">
                <a16:creationId xmlns:a16="http://schemas.microsoft.com/office/drawing/2014/main" id="{94D5312B-CF13-4883-9EA3-D5F27736F356}"/>
              </a:ext>
            </a:extLst>
          </p:cNvPr>
          <p:cNvSpPr>
            <a:spLocks noGrp="1"/>
          </p:cNvSpPr>
          <p:nvPr/>
        </p:nvSpPr>
        <p:spPr>
          <a:xfrm>
            <a:off x="762000" y="3172968"/>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9" name="status-label">
            <a:extLst>
              <a:ext uri="{FF2B5EF4-FFF2-40B4-BE49-F238E27FC236}">
                <a16:creationId xmlns:a16="http://schemas.microsoft.com/office/drawing/2014/main" id="{9BE3F5CD-830D-4D7E-B5F2-A57F5A89A5CD}"/>
              </a:ext>
            </a:extLst>
          </p:cNvPr>
          <p:cNvSpPr>
            <a:spLocks noGrp="1"/>
          </p:cNvSpPr>
          <p:nvPr/>
        </p:nvSpPr>
        <p:spPr>
          <a:xfrm>
            <a:off x="895350" y="3258693"/>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LATENCY</a:t>
            </a:r>
          </a:p>
        </p:txBody>
      </p:sp>
      <p:sp>
        <p:nvSpPr>
          <p:cNvPr id="10" name="status">
            <a:extLst>
              <a:ext uri="{FF2B5EF4-FFF2-40B4-BE49-F238E27FC236}">
                <a16:creationId xmlns:a16="http://schemas.microsoft.com/office/drawing/2014/main" id="{0DC9331F-5C29-4C00-8892-BA833E690BFA}"/>
              </a:ext>
            </a:extLst>
          </p:cNvPr>
          <p:cNvSpPr>
            <a:spLocks noGrp="1"/>
          </p:cNvSpPr>
          <p:nvPr/>
        </p:nvSpPr>
        <p:spPr>
          <a:xfrm>
            <a:off x="762000" y="4239768"/>
            <a:ext cx="1428750" cy="400050"/>
          </a:xfrm>
          <a:prstGeom prst="roundRect">
            <a:avLst>
              <a:gd name="adj" fmla="val 50000"/>
            </a:avLst>
          </a:prstGeom>
          <a:solidFill>
            <a:srgbClr val="FBE7E7"/>
          </a:solidFill>
          <a:ln w="9525">
            <a:solidFill>
              <a:srgbClr val="D94B4B"/>
            </a:solidFill>
            <a:prstDash val="solid"/>
          </a:ln>
        </p:spPr>
        <p:txBody>
          <a:bodyPr/>
          <a:lstStyle/>
          <a:p>
            <a:endParaRPr lang="en-US"/>
          </a:p>
        </p:txBody>
      </p:sp>
      <p:sp>
        <p:nvSpPr>
          <p:cNvPr id="11" name="status-label">
            <a:extLst>
              <a:ext uri="{FF2B5EF4-FFF2-40B4-BE49-F238E27FC236}">
                <a16:creationId xmlns:a16="http://schemas.microsoft.com/office/drawing/2014/main" id="{3CBAC596-15C0-4BE8-BB46-6C2CA3249591}"/>
              </a:ext>
            </a:extLst>
          </p:cNvPr>
          <p:cNvSpPr>
            <a:spLocks noGrp="1"/>
          </p:cNvSpPr>
          <p:nvPr/>
        </p:nvSpPr>
        <p:spPr>
          <a:xfrm>
            <a:off x="895350" y="4325493"/>
            <a:ext cx="1162050" cy="228600"/>
          </a:xfrm>
          <a:prstGeom prst="rect">
            <a:avLst/>
          </a:prstGeom>
          <a:noFill/>
          <a:ln w="0">
            <a:noFill/>
            <a:prstDash val="solid"/>
          </a:ln>
        </p:spPr>
        <p:txBody>
          <a:bodyPr anchor="t">
            <a:normAutofit fontScale="75000" lnSpcReduction="20000"/>
          </a:bodyPr>
          <a:lstStyle/>
          <a:p>
            <a:pPr algn="ctr">
              <a:defRPr sz="1200" b="1">
                <a:solidFill>
                  <a:srgbClr val="D94B4B"/>
                </a:solidFill>
                <a:latin typeface="Helvetica Neue"/>
                <a:ea typeface="Helvetica Neue"/>
                <a:cs typeface="Helvetica Neue"/>
              </a:defRPr>
            </a:pPr>
            <a:r>
              <a:rPr sz="1200" b="1">
                <a:solidFill>
                  <a:srgbClr val="D94B4B"/>
                </a:solidFill>
                <a:latin typeface="Helvetica Neue"/>
                <a:ea typeface="Helvetica Neue"/>
                <a:cs typeface="Helvetica Neue"/>
              </a:rPr>
              <a:t>●  TRIGGER TEST</a:t>
            </a:r>
          </a:p>
        </p:txBody>
      </p:sp>
      <p:sp>
        <p:nvSpPr>
          <p:cNvPr id="12" name="status">
            <a:extLst>
              <a:ext uri="{FF2B5EF4-FFF2-40B4-BE49-F238E27FC236}">
                <a16:creationId xmlns:a16="http://schemas.microsoft.com/office/drawing/2014/main" id="{F3A96FC9-7C08-4730-AA41-BD9563E14EDB}"/>
              </a:ext>
            </a:extLst>
          </p:cNvPr>
          <p:cNvSpPr>
            <a:spLocks noGrp="1"/>
          </p:cNvSpPr>
          <p:nvPr/>
        </p:nvSpPr>
        <p:spPr>
          <a:xfrm>
            <a:off x="762000" y="4849368"/>
            <a:ext cx="1428750" cy="400050"/>
          </a:xfrm>
          <a:prstGeom prst="roundRect">
            <a:avLst>
              <a:gd name="adj" fmla="val 50000"/>
            </a:avLst>
          </a:prstGeom>
          <a:solidFill>
            <a:srgbClr val="FBE7E7"/>
          </a:solidFill>
          <a:ln w="9525">
            <a:solidFill>
              <a:srgbClr val="D94B4B"/>
            </a:solidFill>
            <a:prstDash val="solid"/>
          </a:ln>
        </p:spPr>
        <p:txBody>
          <a:bodyPr/>
          <a:lstStyle/>
          <a:p>
            <a:endParaRPr lang="en-US"/>
          </a:p>
        </p:txBody>
      </p:sp>
      <p:sp>
        <p:nvSpPr>
          <p:cNvPr id="13" name="status-label">
            <a:extLst>
              <a:ext uri="{FF2B5EF4-FFF2-40B4-BE49-F238E27FC236}">
                <a16:creationId xmlns:a16="http://schemas.microsoft.com/office/drawing/2014/main" id="{305B7F8B-DD40-4BF7-B7E4-D1F12F660430}"/>
              </a:ext>
            </a:extLst>
          </p:cNvPr>
          <p:cNvSpPr>
            <a:spLocks noGrp="1"/>
          </p:cNvSpPr>
          <p:nvPr/>
        </p:nvSpPr>
        <p:spPr>
          <a:xfrm>
            <a:off x="895350" y="4935093"/>
            <a:ext cx="1162050" cy="228600"/>
          </a:xfrm>
          <a:prstGeom prst="rect">
            <a:avLst/>
          </a:prstGeom>
          <a:noFill/>
          <a:ln w="0">
            <a:noFill/>
            <a:prstDash val="solid"/>
          </a:ln>
        </p:spPr>
        <p:txBody>
          <a:bodyPr anchor="t">
            <a:normAutofit fontScale="82500" lnSpcReduction="10000"/>
          </a:bodyPr>
          <a:lstStyle/>
          <a:p>
            <a:pPr algn="ctr">
              <a:defRPr sz="1200" b="1">
                <a:solidFill>
                  <a:srgbClr val="D94B4B"/>
                </a:solidFill>
                <a:latin typeface="Helvetica Neue"/>
                <a:ea typeface="Helvetica Neue"/>
                <a:cs typeface="Helvetica Neue"/>
              </a:defRPr>
            </a:pPr>
            <a:r>
              <a:rPr sz="1200" b="1">
                <a:solidFill>
                  <a:srgbClr val="D94B4B"/>
                </a:solidFill>
                <a:latin typeface="Helvetica Neue"/>
                <a:ea typeface="Helvetica Neue"/>
                <a:cs typeface="Helvetica Neue"/>
              </a:rPr>
              <a:t>●  AUTHORITY</a:t>
            </a:r>
          </a:p>
        </p:txBody>
      </p:sp>
      <p:sp>
        <p:nvSpPr>
          <p:cNvPr id="14" name="status">
            <a:extLst>
              <a:ext uri="{FF2B5EF4-FFF2-40B4-BE49-F238E27FC236}">
                <a16:creationId xmlns:a16="http://schemas.microsoft.com/office/drawing/2014/main" id="{15DFB9CD-4051-4ECD-B8A7-ED7BABE9607D}"/>
              </a:ext>
            </a:extLst>
          </p:cNvPr>
          <p:cNvSpPr>
            <a:spLocks noGrp="1"/>
          </p:cNvSpPr>
          <p:nvPr/>
        </p:nvSpPr>
        <p:spPr>
          <a:xfrm>
            <a:off x="762000" y="5458968"/>
            <a:ext cx="1428750" cy="400050"/>
          </a:xfrm>
          <a:prstGeom prst="roundRect">
            <a:avLst>
              <a:gd name="adj" fmla="val 50000"/>
            </a:avLst>
          </a:prstGeom>
          <a:solidFill>
            <a:srgbClr val="FBE7E7"/>
          </a:solidFill>
          <a:ln w="9525">
            <a:solidFill>
              <a:srgbClr val="D94B4B"/>
            </a:solidFill>
            <a:prstDash val="solid"/>
          </a:ln>
        </p:spPr>
        <p:txBody>
          <a:bodyPr/>
          <a:lstStyle/>
          <a:p>
            <a:endParaRPr lang="en-US"/>
          </a:p>
        </p:txBody>
      </p:sp>
      <p:sp>
        <p:nvSpPr>
          <p:cNvPr id="15" name="status-label">
            <a:extLst>
              <a:ext uri="{FF2B5EF4-FFF2-40B4-BE49-F238E27FC236}">
                <a16:creationId xmlns:a16="http://schemas.microsoft.com/office/drawing/2014/main" id="{7CEE4B88-03EC-48BD-8771-2CDC94D3BD9B}"/>
              </a:ext>
            </a:extLst>
          </p:cNvPr>
          <p:cNvSpPr>
            <a:spLocks noGrp="1"/>
          </p:cNvSpPr>
          <p:nvPr/>
        </p:nvSpPr>
        <p:spPr>
          <a:xfrm>
            <a:off x="895350" y="5544693"/>
            <a:ext cx="1162050" cy="228600"/>
          </a:xfrm>
          <a:prstGeom prst="rect">
            <a:avLst/>
          </a:prstGeom>
          <a:noFill/>
          <a:ln w="0">
            <a:noFill/>
            <a:prstDash val="solid"/>
          </a:ln>
        </p:spPr>
        <p:txBody>
          <a:bodyPr anchor="t">
            <a:normAutofit fontScale="75000" lnSpcReduction="20000"/>
          </a:bodyPr>
          <a:lstStyle/>
          <a:p>
            <a:pPr algn="ctr">
              <a:defRPr sz="1200" b="1">
                <a:solidFill>
                  <a:srgbClr val="D94B4B"/>
                </a:solidFill>
                <a:latin typeface="Helvetica Neue"/>
                <a:ea typeface="Helvetica Neue"/>
                <a:cs typeface="Helvetica Neue"/>
              </a:defRPr>
            </a:pPr>
            <a:r>
              <a:rPr sz="1200" b="1">
                <a:solidFill>
                  <a:srgbClr val="D94B4B"/>
                </a:solidFill>
                <a:latin typeface="Helvetica Neue"/>
                <a:ea typeface="Helvetica Neue"/>
                <a:cs typeface="Helvetica Neue"/>
              </a:rPr>
              <a:t>●  REVOCATION</a:t>
            </a:r>
          </a:p>
        </p:txBody>
      </p:sp>
      <p:sp>
        <p:nvSpPr>
          <p:cNvPr id="16" name="text">
            <a:extLst>
              <a:ext uri="{FF2B5EF4-FFF2-40B4-BE49-F238E27FC236}">
                <a16:creationId xmlns:a16="http://schemas.microsoft.com/office/drawing/2014/main" id="{84D2A3DD-19DD-4F9A-8DCA-01EB46E7BBD0}"/>
              </a:ext>
            </a:extLst>
          </p:cNvPr>
          <p:cNvSpPr>
            <a:spLocks noGrp="1"/>
          </p:cNvSpPr>
          <p:nvPr/>
        </p:nvSpPr>
        <p:spPr>
          <a:xfrm>
            <a:off x="2857500" y="2029968"/>
            <a:ext cx="3714750" cy="381000"/>
          </a:xfrm>
          <a:prstGeom prst="rect">
            <a:avLst/>
          </a:prstGeom>
          <a:noFill/>
          <a:ln w="0">
            <a:noFill/>
            <a:prstDash val="solid"/>
          </a:ln>
        </p:spPr>
        <p:txBody>
          <a:bodyPr anchor="t">
            <a:normAutofit fontScale="97436"/>
          </a:bodyPr>
          <a:lstStyle/>
          <a:p>
            <a:pPr algn="l">
              <a:defRPr sz="1950" b="1">
                <a:solidFill>
                  <a:srgbClr val="16835B"/>
                </a:solidFill>
                <a:latin typeface="Helvetica Neue"/>
                <a:ea typeface="Helvetica Neue"/>
                <a:cs typeface="Helvetica Neue"/>
              </a:defRPr>
            </a:pPr>
            <a:r>
              <a:rPr sz="1950" b="1">
                <a:solidFill>
                  <a:srgbClr val="16835B"/>
                </a:solidFill>
                <a:latin typeface="Helvetica Neue"/>
                <a:ea typeface="Helvetica Neue"/>
                <a:cs typeface="Helvetica Neue"/>
              </a:rPr>
              <a:t>Standard evaluation</a:t>
            </a:r>
          </a:p>
        </p:txBody>
      </p:sp>
      <p:sp>
        <p:nvSpPr>
          <p:cNvPr id="17" name="text">
            <a:extLst>
              <a:ext uri="{FF2B5EF4-FFF2-40B4-BE49-F238E27FC236}">
                <a16:creationId xmlns:a16="http://schemas.microsoft.com/office/drawing/2014/main" id="{F70DADDF-9AD7-4135-B7B3-89D0A8F1DCBC}"/>
              </a:ext>
            </a:extLst>
          </p:cNvPr>
          <p:cNvSpPr>
            <a:spLocks noGrp="1"/>
          </p:cNvSpPr>
          <p:nvPr/>
        </p:nvSpPr>
        <p:spPr>
          <a:xfrm>
            <a:off x="2857500" y="4315968"/>
            <a:ext cx="3714750" cy="381000"/>
          </a:xfrm>
          <a:prstGeom prst="rect">
            <a:avLst/>
          </a:prstGeom>
          <a:noFill/>
          <a:ln w="0">
            <a:noFill/>
            <a:prstDash val="solid"/>
          </a:ln>
        </p:spPr>
        <p:txBody>
          <a:bodyPr anchor="t">
            <a:normAutofit fontScale="97436"/>
          </a:bodyPr>
          <a:lstStyle/>
          <a:p>
            <a:pPr algn="l">
              <a:defRPr sz="1950" b="1">
                <a:solidFill>
                  <a:srgbClr val="D94B4B"/>
                </a:solidFill>
                <a:latin typeface="Helvetica Neue"/>
                <a:ea typeface="Helvetica Neue"/>
                <a:cs typeface="Helvetica Neue"/>
              </a:defRPr>
            </a:pPr>
            <a:r>
              <a:rPr sz="1950" b="1">
                <a:solidFill>
                  <a:srgbClr val="D94B4B"/>
                </a:solidFill>
                <a:latin typeface="Helvetica Neue"/>
                <a:ea typeface="Helvetica Neue"/>
                <a:cs typeface="Helvetica Neue"/>
              </a:rPr>
              <a:t>Targeted assurance</a:t>
            </a:r>
          </a:p>
        </p:txBody>
      </p:sp>
      <p:sp>
        <p:nvSpPr>
          <p:cNvPr id="18" name="box">
            <a:extLst>
              <a:ext uri="{FF2B5EF4-FFF2-40B4-BE49-F238E27FC236}">
                <a16:creationId xmlns:a16="http://schemas.microsoft.com/office/drawing/2014/main" id="{BB6C582E-FA4C-42C9-B837-9B64843D3182}"/>
              </a:ext>
            </a:extLst>
          </p:cNvPr>
          <p:cNvSpPr>
            <a:spLocks noGrp="1"/>
          </p:cNvSpPr>
          <p:nvPr/>
        </p:nvSpPr>
        <p:spPr>
          <a:xfrm>
            <a:off x="6953250" y="1877568"/>
            <a:ext cx="4438650" cy="3714750"/>
          </a:xfrm>
          <a:prstGeom prst="rect">
            <a:avLst/>
          </a:prstGeom>
          <a:solidFill>
            <a:srgbClr val="F1F3F5"/>
          </a:solidFill>
          <a:ln w="0">
            <a:noFill/>
            <a:prstDash val="solid"/>
          </a:ln>
        </p:spPr>
        <p:txBody>
          <a:bodyPr/>
          <a:lstStyle/>
          <a:p>
            <a:endParaRPr lang="en-US"/>
          </a:p>
        </p:txBody>
      </p:sp>
      <p:sp>
        <p:nvSpPr>
          <p:cNvPr id="19" name="text">
            <a:extLst>
              <a:ext uri="{FF2B5EF4-FFF2-40B4-BE49-F238E27FC236}">
                <a16:creationId xmlns:a16="http://schemas.microsoft.com/office/drawing/2014/main" id="{9F59D004-A391-4800-AB14-34215557BFC0}"/>
              </a:ext>
            </a:extLst>
          </p:cNvPr>
          <p:cNvSpPr>
            <a:spLocks noGrp="1"/>
          </p:cNvSpPr>
          <p:nvPr/>
        </p:nvSpPr>
        <p:spPr>
          <a:xfrm>
            <a:off x="7334250" y="2344293"/>
            <a:ext cx="3676650" cy="1714500"/>
          </a:xfrm>
          <a:prstGeom prst="rect">
            <a:avLst/>
          </a:prstGeom>
          <a:noFill/>
          <a:ln w="0">
            <a:noFill/>
            <a:prstDash val="solid"/>
          </a:ln>
        </p:spPr>
        <p:txBody>
          <a:bodyPr anchor="t">
            <a:normAutofit fontScale="94667"/>
          </a:bodyPr>
          <a:lstStyle/>
          <a:p>
            <a:pPr algn="l">
              <a:defRPr sz="2250" b="1">
                <a:solidFill>
                  <a:srgbClr val="0B0D10"/>
                </a:solidFill>
                <a:latin typeface="Helvetica Neue"/>
                <a:ea typeface="Helvetica Neue"/>
                <a:cs typeface="Helvetica Neue"/>
              </a:defRPr>
            </a:pPr>
            <a:r>
              <a:rPr sz="2250" b="1">
                <a:solidFill>
                  <a:srgbClr val="0B0D10"/>
                </a:solidFill>
                <a:latin typeface="Helvetica Neue"/>
                <a:ea typeface="Helvetica Neue"/>
                <a:cs typeface="Helvetica Neue"/>
              </a:rPr>
              <a:t>A compromised adapter, template, tokenizer or model package can behave normally—until a specific trigger appears.</a:t>
            </a:r>
          </a:p>
        </p:txBody>
      </p:sp>
      <p:sp>
        <p:nvSpPr>
          <p:cNvPr id="20" name="text">
            <a:extLst>
              <a:ext uri="{FF2B5EF4-FFF2-40B4-BE49-F238E27FC236}">
                <a16:creationId xmlns:a16="http://schemas.microsoft.com/office/drawing/2014/main" id="{AF872972-D9FA-4D92-A88A-B1B7D24E8B84}"/>
              </a:ext>
            </a:extLst>
          </p:cNvPr>
          <p:cNvSpPr>
            <a:spLocks noGrp="1"/>
          </p:cNvSpPr>
          <p:nvPr/>
        </p:nvSpPr>
        <p:spPr>
          <a:xfrm>
            <a:off x="7334250" y="4487418"/>
            <a:ext cx="3676650" cy="400050"/>
          </a:xfrm>
          <a:prstGeom prst="rect">
            <a:avLst/>
          </a:prstGeom>
          <a:noFill/>
          <a:ln w="0">
            <a:noFill/>
            <a:prstDash val="solid"/>
          </a:ln>
        </p:spPr>
        <p:txBody>
          <a:bodyPr anchor="t">
            <a:normAutofit/>
          </a:bodyPr>
          <a:lstStyle/>
          <a:p>
            <a:pPr algn="l">
              <a:defRPr sz="1725" b="1">
                <a:solidFill>
                  <a:srgbClr val="3D8DFF"/>
                </a:solidFill>
                <a:latin typeface="Helvetica Neue"/>
                <a:ea typeface="Helvetica Neue"/>
                <a:cs typeface="Helvetica Neue"/>
              </a:defRPr>
            </a:pPr>
            <a:r>
              <a:rPr sz="1725" b="1">
                <a:solidFill>
                  <a:srgbClr val="3D8DFF"/>
                </a:solidFill>
                <a:latin typeface="Helvetica Neue"/>
                <a:ea typeface="Helvetica Neue"/>
                <a:cs typeface="Helvetica Neue"/>
              </a:rPr>
              <a:t>Test artifacts and behavior.</a:t>
            </a:r>
          </a:p>
        </p:txBody>
      </p:sp>
    </p:spTree>
    <p:extLst>
      <p:ext uri="{BB962C8B-B14F-4D97-AF65-F5344CB8AC3E}">
        <p14:creationId xmlns:p14="http://schemas.microsoft.com/office/powerpoint/2010/main" val="1871786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kicker">
            <a:extLst>
              <a:ext uri="{FF2B5EF4-FFF2-40B4-BE49-F238E27FC236}">
                <a16:creationId xmlns:a16="http://schemas.microsoft.com/office/drawing/2014/main" id="{051589C1-51DE-4EBF-AA75-17E36302ADDA}"/>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GOVERN THE SOURCE</a:t>
            </a:r>
          </a:p>
        </p:txBody>
      </p:sp>
      <p:sp>
        <p:nvSpPr>
          <p:cNvPr id="2" name="slide-title">
            <a:extLst>
              <a:ext uri="{FF2B5EF4-FFF2-40B4-BE49-F238E27FC236}">
                <a16:creationId xmlns:a16="http://schemas.microsoft.com/office/drawing/2014/main" id="{1B621C54-9BF4-430E-BEEC-CFA146348207}"/>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dirty="0">
                <a:solidFill>
                  <a:srgbClr val="0B0D10"/>
                </a:solidFill>
                <a:latin typeface="Helvetica Neue"/>
                <a:ea typeface="Helvetica Neue"/>
                <a:cs typeface="Helvetica Neue"/>
              </a:rPr>
              <a:t>Every </a:t>
            </a:r>
            <a:r>
              <a:rPr lang="en-US" sz="3000" b="1" dirty="0">
                <a:solidFill>
                  <a:srgbClr val="0B0D10"/>
                </a:solidFill>
                <a:latin typeface="Helvetica Neue"/>
                <a:ea typeface="Helvetica Neue"/>
                <a:cs typeface="Helvetica Neue"/>
              </a:rPr>
              <a:t>AI</a:t>
            </a:r>
            <a:r>
              <a:rPr sz="3000" b="1" dirty="0">
                <a:solidFill>
                  <a:srgbClr val="0B0D10"/>
                </a:solidFill>
                <a:latin typeface="Helvetica Neue"/>
                <a:ea typeface="Helvetica Neue"/>
                <a:cs typeface="Helvetica Neue"/>
              </a:rPr>
              <a:t>-accessible source needs a trust record</a:t>
            </a:r>
          </a:p>
        </p:txBody>
      </p:sp>
      <p:sp>
        <p:nvSpPr>
          <p:cNvPr id="3" name="slide-number">
            <a:extLst>
              <a:ext uri="{FF2B5EF4-FFF2-40B4-BE49-F238E27FC236}">
                <a16:creationId xmlns:a16="http://schemas.microsoft.com/office/drawing/2014/main" id="{68481642-426B-4A58-AFF7-1245E87E5693}"/>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20</a:t>
            </a:r>
          </a:p>
        </p:txBody>
      </p:sp>
      <p:sp>
        <p:nvSpPr>
          <p:cNvPr id="4" name="box">
            <a:extLst>
              <a:ext uri="{FF2B5EF4-FFF2-40B4-BE49-F238E27FC236}">
                <a16:creationId xmlns:a16="http://schemas.microsoft.com/office/drawing/2014/main" id="{485CF3C8-2728-4997-8793-84D5F0BAF139}"/>
              </a:ext>
            </a:extLst>
          </p:cNvPr>
          <p:cNvSpPr>
            <a:spLocks noGrp="1"/>
          </p:cNvSpPr>
          <p:nvPr/>
        </p:nvSpPr>
        <p:spPr>
          <a:xfrm>
            <a:off x="400050" y="1676400"/>
            <a:ext cx="1866900" cy="1066800"/>
          </a:xfrm>
          <a:prstGeom prst="rect">
            <a:avLst/>
          </a:prstGeom>
          <a:solidFill>
            <a:srgbClr val="DDF1FB"/>
          </a:solidFill>
          <a:ln w="0">
            <a:noFill/>
            <a:prstDash val="solid"/>
          </a:ln>
        </p:spPr>
        <p:txBody>
          <a:bodyPr/>
          <a:lstStyle/>
          <a:p>
            <a:endParaRPr lang="en-US"/>
          </a:p>
        </p:txBody>
      </p:sp>
      <p:sp>
        <p:nvSpPr>
          <p:cNvPr id="5" name="text">
            <a:extLst>
              <a:ext uri="{FF2B5EF4-FFF2-40B4-BE49-F238E27FC236}">
                <a16:creationId xmlns:a16="http://schemas.microsoft.com/office/drawing/2014/main" id="{49B94509-56E4-4F9D-9DC8-195EB4AB6642}"/>
              </a:ext>
            </a:extLst>
          </p:cNvPr>
          <p:cNvSpPr>
            <a:spLocks noGrp="1"/>
          </p:cNvSpPr>
          <p:nvPr/>
        </p:nvSpPr>
        <p:spPr>
          <a:xfrm>
            <a:off x="552450" y="203835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Identity</a:t>
            </a:r>
          </a:p>
        </p:txBody>
      </p:sp>
      <p:sp>
        <p:nvSpPr>
          <p:cNvPr id="6" name="box">
            <a:extLst>
              <a:ext uri="{FF2B5EF4-FFF2-40B4-BE49-F238E27FC236}">
                <a16:creationId xmlns:a16="http://schemas.microsoft.com/office/drawing/2014/main" id="{0E3BB4CA-5DB6-4E6F-8084-047AE72B2D8E}"/>
              </a:ext>
            </a:extLst>
          </p:cNvPr>
          <p:cNvSpPr>
            <a:spLocks noGrp="1"/>
          </p:cNvSpPr>
          <p:nvPr/>
        </p:nvSpPr>
        <p:spPr>
          <a:xfrm>
            <a:off x="2667000" y="1676400"/>
            <a:ext cx="1866900" cy="1066800"/>
          </a:xfrm>
          <a:prstGeom prst="rect">
            <a:avLst/>
          </a:prstGeom>
          <a:solidFill>
            <a:srgbClr val="DDF1FB"/>
          </a:solidFill>
          <a:ln w="0">
            <a:noFill/>
            <a:prstDash val="solid"/>
          </a:ln>
        </p:spPr>
        <p:txBody>
          <a:bodyPr/>
          <a:lstStyle/>
          <a:p>
            <a:endParaRPr lang="en-US"/>
          </a:p>
        </p:txBody>
      </p:sp>
      <p:sp>
        <p:nvSpPr>
          <p:cNvPr id="7" name="text">
            <a:extLst>
              <a:ext uri="{FF2B5EF4-FFF2-40B4-BE49-F238E27FC236}">
                <a16:creationId xmlns:a16="http://schemas.microsoft.com/office/drawing/2014/main" id="{A5007C09-463A-4EA6-88B9-CECAFAE0BAD7}"/>
              </a:ext>
            </a:extLst>
          </p:cNvPr>
          <p:cNvSpPr>
            <a:spLocks noGrp="1"/>
          </p:cNvSpPr>
          <p:nvPr/>
        </p:nvSpPr>
        <p:spPr>
          <a:xfrm>
            <a:off x="2819400" y="203835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Owner</a:t>
            </a:r>
          </a:p>
        </p:txBody>
      </p:sp>
      <p:sp>
        <p:nvSpPr>
          <p:cNvPr id="8" name="box">
            <a:extLst>
              <a:ext uri="{FF2B5EF4-FFF2-40B4-BE49-F238E27FC236}">
                <a16:creationId xmlns:a16="http://schemas.microsoft.com/office/drawing/2014/main" id="{12FA8909-16B8-4112-9B4B-2F0EECA47191}"/>
              </a:ext>
            </a:extLst>
          </p:cNvPr>
          <p:cNvSpPr>
            <a:spLocks noGrp="1"/>
          </p:cNvSpPr>
          <p:nvPr/>
        </p:nvSpPr>
        <p:spPr>
          <a:xfrm>
            <a:off x="4933950" y="1676400"/>
            <a:ext cx="1866900" cy="1066800"/>
          </a:xfrm>
          <a:prstGeom prst="rect">
            <a:avLst/>
          </a:prstGeom>
          <a:solidFill>
            <a:srgbClr val="DDF1FB"/>
          </a:solidFill>
          <a:ln w="0">
            <a:noFill/>
            <a:prstDash val="solid"/>
          </a:ln>
        </p:spPr>
        <p:txBody>
          <a:bodyPr/>
          <a:lstStyle/>
          <a:p>
            <a:endParaRPr lang="en-US"/>
          </a:p>
        </p:txBody>
      </p:sp>
      <p:sp>
        <p:nvSpPr>
          <p:cNvPr id="9" name="text">
            <a:extLst>
              <a:ext uri="{FF2B5EF4-FFF2-40B4-BE49-F238E27FC236}">
                <a16:creationId xmlns:a16="http://schemas.microsoft.com/office/drawing/2014/main" id="{20CA6962-ECDF-4EA2-A5F0-E88263B1A3DF}"/>
              </a:ext>
            </a:extLst>
          </p:cNvPr>
          <p:cNvSpPr>
            <a:spLocks noGrp="1"/>
          </p:cNvSpPr>
          <p:nvPr/>
        </p:nvSpPr>
        <p:spPr>
          <a:xfrm>
            <a:off x="5086350" y="203835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Authority</a:t>
            </a:r>
          </a:p>
        </p:txBody>
      </p:sp>
      <p:sp>
        <p:nvSpPr>
          <p:cNvPr id="10" name="box">
            <a:extLst>
              <a:ext uri="{FF2B5EF4-FFF2-40B4-BE49-F238E27FC236}">
                <a16:creationId xmlns:a16="http://schemas.microsoft.com/office/drawing/2014/main" id="{2ED92A29-A31A-4074-B4AF-5CDE2FE399D2}"/>
              </a:ext>
            </a:extLst>
          </p:cNvPr>
          <p:cNvSpPr>
            <a:spLocks noGrp="1"/>
          </p:cNvSpPr>
          <p:nvPr/>
        </p:nvSpPr>
        <p:spPr>
          <a:xfrm>
            <a:off x="7200900" y="1676400"/>
            <a:ext cx="1866900" cy="1066800"/>
          </a:xfrm>
          <a:prstGeom prst="rect">
            <a:avLst/>
          </a:prstGeom>
          <a:solidFill>
            <a:srgbClr val="DDF1FB"/>
          </a:solidFill>
          <a:ln w="0">
            <a:noFill/>
            <a:prstDash val="solid"/>
          </a:ln>
        </p:spPr>
        <p:txBody>
          <a:bodyPr/>
          <a:lstStyle/>
          <a:p>
            <a:endParaRPr lang="en-US"/>
          </a:p>
        </p:txBody>
      </p:sp>
      <p:sp>
        <p:nvSpPr>
          <p:cNvPr id="11" name="text">
            <a:extLst>
              <a:ext uri="{FF2B5EF4-FFF2-40B4-BE49-F238E27FC236}">
                <a16:creationId xmlns:a16="http://schemas.microsoft.com/office/drawing/2014/main" id="{5661349B-C179-4B10-BF6B-A3A5BE5AA319}"/>
              </a:ext>
            </a:extLst>
          </p:cNvPr>
          <p:cNvSpPr>
            <a:spLocks noGrp="1"/>
          </p:cNvSpPr>
          <p:nvPr/>
        </p:nvSpPr>
        <p:spPr>
          <a:xfrm>
            <a:off x="7353300" y="203835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Allowed use</a:t>
            </a:r>
          </a:p>
        </p:txBody>
      </p:sp>
      <p:sp>
        <p:nvSpPr>
          <p:cNvPr id="12" name="box">
            <a:extLst>
              <a:ext uri="{FF2B5EF4-FFF2-40B4-BE49-F238E27FC236}">
                <a16:creationId xmlns:a16="http://schemas.microsoft.com/office/drawing/2014/main" id="{B0B20977-80C9-40C1-B159-E0215F3BA582}"/>
              </a:ext>
            </a:extLst>
          </p:cNvPr>
          <p:cNvSpPr>
            <a:spLocks noGrp="1"/>
          </p:cNvSpPr>
          <p:nvPr/>
        </p:nvSpPr>
        <p:spPr>
          <a:xfrm>
            <a:off x="9467850" y="1676400"/>
            <a:ext cx="1866900" cy="1066800"/>
          </a:xfrm>
          <a:prstGeom prst="rect">
            <a:avLst/>
          </a:prstGeom>
          <a:solidFill>
            <a:srgbClr val="DDF1FB"/>
          </a:solidFill>
          <a:ln w="0">
            <a:noFill/>
            <a:prstDash val="solid"/>
          </a:ln>
        </p:spPr>
        <p:txBody>
          <a:bodyPr/>
          <a:lstStyle/>
          <a:p>
            <a:endParaRPr lang="en-US"/>
          </a:p>
        </p:txBody>
      </p:sp>
      <p:sp>
        <p:nvSpPr>
          <p:cNvPr id="13" name="text">
            <a:extLst>
              <a:ext uri="{FF2B5EF4-FFF2-40B4-BE49-F238E27FC236}">
                <a16:creationId xmlns:a16="http://schemas.microsoft.com/office/drawing/2014/main" id="{AD840FF7-493A-4F84-9B32-A3E6732EB382}"/>
              </a:ext>
            </a:extLst>
          </p:cNvPr>
          <p:cNvSpPr>
            <a:spLocks noGrp="1"/>
          </p:cNvSpPr>
          <p:nvPr/>
        </p:nvSpPr>
        <p:spPr>
          <a:xfrm>
            <a:off x="9620250" y="203835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Applicability</a:t>
            </a:r>
          </a:p>
        </p:txBody>
      </p:sp>
      <p:sp>
        <p:nvSpPr>
          <p:cNvPr id="14" name="box">
            <a:extLst>
              <a:ext uri="{FF2B5EF4-FFF2-40B4-BE49-F238E27FC236}">
                <a16:creationId xmlns:a16="http://schemas.microsoft.com/office/drawing/2014/main" id="{397A6977-B62B-446B-BFC7-BDB0F047A4DD}"/>
              </a:ext>
            </a:extLst>
          </p:cNvPr>
          <p:cNvSpPr>
            <a:spLocks noGrp="1"/>
          </p:cNvSpPr>
          <p:nvPr/>
        </p:nvSpPr>
        <p:spPr>
          <a:xfrm>
            <a:off x="400050" y="3257550"/>
            <a:ext cx="1866900" cy="1066800"/>
          </a:xfrm>
          <a:prstGeom prst="rect">
            <a:avLst/>
          </a:prstGeom>
          <a:solidFill>
            <a:srgbClr val="F1F3F5"/>
          </a:solidFill>
          <a:ln w="0">
            <a:noFill/>
            <a:prstDash val="solid"/>
          </a:ln>
        </p:spPr>
        <p:txBody>
          <a:bodyPr/>
          <a:lstStyle/>
          <a:p>
            <a:endParaRPr lang="en-US"/>
          </a:p>
        </p:txBody>
      </p:sp>
      <p:sp>
        <p:nvSpPr>
          <p:cNvPr id="15" name="text">
            <a:extLst>
              <a:ext uri="{FF2B5EF4-FFF2-40B4-BE49-F238E27FC236}">
                <a16:creationId xmlns:a16="http://schemas.microsoft.com/office/drawing/2014/main" id="{20AF539F-FB21-4360-B032-88B0AEBB27F2}"/>
              </a:ext>
            </a:extLst>
          </p:cNvPr>
          <p:cNvSpPr>
            <a:spLocks noGrp="1"/>
          </p:cNvSpPr>
          <p:nvPr/>
        </p:nvSpPr>
        <p:spPr>
          <a:xfrm>
            <a:off x="552450" y="361950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Freshness</a:t>
            </a:r>
          </a:p>
        </p:txBody>
      </p:sp>
      <p:sp>
        <p:nvSpPr>
          <p:cNvPr id="16" name="box">
            <a:extLst>
              <a:ext uri="{FF2B5EF4-FFF2-40B4-BE49-F238E27FC236}">
                <a16:creationId xmlns:a16="http://schemas.microsoft.com/office/drawing/2014/main" id="{2F47FF5F-454F-4442-B73B-CAD1A4A8A4E7}"/>
              </a:ext>
            </a:extLst>
          </p:cNvPr>
          <p:cNvSpPr>
            <a:spLocks noGrp="1"/>
          </p:cNvSpPr>
          <p:nvPr/>
        </p:nvSpPr>
        <p:spPr>
          <a:xfrm>
            <a:off x="2667000" y="3257550"/>
            <a:ext cx="1866900" cy="1066800"/>
          </a:xfrm>
          <a:prstGeom prst="rect">
            <a:avLst/>
          </a:prstGeom>
          <a:solidFill>
            <a:srgbClr val="F1F3F5"/>
          </a:solidFill>
          <a:ln w="0">
            <a:noFill/>
            <a:prstDash val="solid"/>
          </a:ln>
        </p:spPr>
        <p:txBody>
          <a:bodyPr/>
          <a:lstStyle/>
          <a:p>
            <a:endParaRPr lang="en-US"/>
          </a:p>
        </p:txBody>
      </p:sp>
      <p:sp>
        <p:nvSpPr>
          <p:cNvPr id="17" name="text">
            <a:extLst>
              <a:ext uri="{FF2B5EF4-FFF2-40B4-BE49-F238E27FC236}">
                <a16:creationId xmlns:a16="http://schemas.microsoft.com/office/drawing/2014/main" id="{C3548D3A-2828-4AF0-BAED-BCEB1C27F5D5}"/>
              </a:ext>
            </a:extLst>
          </p:cNvPr>
          <p:cNvSpPr>
            <a:spLocks noGrp="1"/>
          </p:cNvSpPr>
          <p:nvPr/>
        </p:nvSpPr>
        <p:spPr>
          <a:xfrm>
            <a:off x="2819400" y="361950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Sensitivity</a:t>
            </a:r>
          </a:p>
        </p:txBody>
      </p:sp>
      <p:sp>
        <p:nvSpPr>
          <p:cNvPr id="18" name="box">
            <a:extLst>
              <a:ext uri="{FF2B5EF4-FFF2-40B4-BE49-F238E27FC236}">
                <a16:creationId xmlns:a16="http://schemas.microsoft.com/office/drawing/2014/main" id="{3686F33C-BF65-4812-978E-6592AF497157}"/>
              </a:ext>
            </a:extLst>
          </p:cNvPr>
          <p:cNvSpPr>
            <a:spLocks noGrp="1"/>
          </p:cNvSpPr>
          <p:nvPr/>
        </p:nvSpPr>
        <p:spPr>
          <a:xfrm>
            <a:off x="4933950" y="3257550"/>
            <a:ext cx="1866900" cy="1066800"/>
          </a:xfrm>
          <a:prstGeom prst="rect">
            <a:avLst/>
          </a:prstGeom>
          <a:solidFill>
            <a:srgbClr val="F1F3F5"/>
          </a:solidFill>
          <a:ln w="0">
            <a:noFill/>
            <a:prstDash val="solid"/>
          </a:ln>
        </p:spPr>
        <p:txBody>
          <a:bodyPr/>
          <a:lstStyle/>
          <a:p>
            <a:endParaRPr lang="en-US"/>
          </a:p>
        </p:txBody>
      </p:sp>
      <p:sp>
        <p:nvSpPr>
          <p:cNvPr id="19" name="text">
            <a:extLst>
              <a:ext uri="{FF2B5EF4-FFF2-40B4-BE49-F238E27FC236}">
                <a16:creationId xmlns:a16="http://schemas.microsoft.com/office/drawing/2014/main" id="{F60B9BC6-B955-41FF-BC9F-4179875AD700}"/>
              </a:ext>
            </a:extLst>
          </p:cNvPr>
          <p:cNvSpPr>
            <a:spLocks noGrp="1"/>
          </p:cNvSpPr>
          <p:nvPr/>
        </p:nvSpPr>
        <p:spPr>
          <a:xfrm>
            <a:off x="5086350" y="361950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Corroboration</a:t>
            </a:r>
          </a:p>
        </p:txBody>
      </p:sp>
      <p:sp>
        <p:nvSpPr>
          <p:cNvPr id="20" name="box">
            <a:extLst>
              <a:ext uri="{FF2B5EF4-FFF2-40B4-BE49-F238E27FC236}">
                <a16:creationId xmlns:a16="http://schemas.microsoft.com/office/drawing/2014/main" id="{34193E13-CA34-4AFD-8D4A-0649F6EAC2D1}"/>
              </a:ext>
            </a:extLst>
          </p:cNvPr>
          <p:cNvSpPr>
            <a:spLocks noGrp="1"/>
          </p:cNvSpPr>
          <p:nvPr/>
        </p:nvSpPr>
        <p:spPr>
          <a:xfrm>
            <a:off x="7200900" y="3257550"/>
            <a:ext cx="1866900" cy="1066800"/>
          </a:xfrm>
          <a:prstGeom prst="rect">
            <a:avLst/>
          </a:prstGeom>
          <a:solidFill>
            <a:srgbClr val="F1F3F5"/>
          </a:solidFill>
          <a:ln w="0">
            <a:noFill/>
            <a:prstDash val="solid"/>
          </a:ln>
        </p:spPr>
        <p:txBody>
          <a:bodyPr/>
          <a:lstStyle/>
          <a:p>
            <a:endParaRPr lang="en-US"/>
          </a:p>
        </p:txBody>
      </p:sp>
      <p:sp>
        <p:nvSpPr>
          <p:cNvPr id="21" name="text">
            <a:extLst>
              <a:ext uri="{FF2B5EF4-FFF2-40B4-BE49-F238E27FC236}">
                <a16:creationId xmlns:a16="http://schemas.microsoft.com/office/drawing/2014/main" id="{041185A5-2333-4B05-8DA7-860967FB1524}"/>
              </a:ext>
            </a:extLst>
          </p:cNvPr>
          <p:cNvSpPr>
            <a:spLocks noGrp="1"/>
          </p:cNvSpPr>
          <p:nvPr/>
        </p:nvSpPr>
        <p:spPr>
          <a:xfrm>
            <a:off x="7353300" y="361950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Lineage</a:t>
            </a:r>
          </a:p>
        </p:txBody>
      </p:sp>
      <p:sp>
        <p:nvSpPr>
          <p:cNvPr id="22" name="box">
            <a:extLst>
              <a:ext uri="{FF2B5EF4-FFF2-40B4-BE49-F238E27FC236}">
                <a16:creationId xmlns:a16="http://schemas.microsoft.com/office/drawing/2014/main" id="{A20FC001-9409-4EDF-BDE5-07F0A10A3668}"/>
              </a:ext>
            </a:extLst>
          </p:cNvPr>
          <p:cNvSpPr>
            <a:spLocks noGrp="1"/>
          </p:cNvSpPr>
          <p:nvPr/>
        </p:nvSpPr>
        <p:spPr>
          <a:xfrm>
            <a:off x="9467850" y="3257550"/>
            <a:ext cx="1866900" cy="1066800"/>
          </a:xfrm>
          <a:prstGeom prst="rect">
            <a:avLst/>
          </a:prstGeom>
          <a:solidFill>
            <a:srgbClr val="F1F3F5"/>
          </a:solidFill>
          <a:ln w="0">
            <a:noFill/>
            <a:prstDash val="solid"/>
          </a:ln>
        </p:spPr>
        <p:txBody>
          <a:bodyPr/>
          <a:lstStyle/>
          <a:p>
            <a:endParaRPr lang="en-US"/>
          </a:p>
        </p:txBody>
      </p:sp>
      <p:sp>
        <p:nvSpPr>
          <p:cNvPr id="23" name="text">
            <a:extLst>
              <a:ext uri="{FF2B5EF4-FFF2-40B4-BE49-F238E27FC236}">
                <a16:creationId xmlns:a16="http://schemas.microsoft.com/office/drawing/2014/main" id="{B3EF9FD3-816B-4DB8-B0EF-ACD293DE7CB9}"/>
              </a:ext>
            </a:extLst>
          </p:cNvPr>
          <p:cNvSpPr>
            <a:spLocks noGrp="1"/>
          </p:cNvSpPr>
          <p:nvPr/>
        </p:nvSpPr>
        <p:spPr>
          <a:xfrm>
            <a:off x="9620250" y="3619500"/>
            <a:ext cx="1562100" cy="266700"/>
          </a:xfrm>
          <a:prstGeom prst="rect">
            <a:avLst/>
          </a:prstGeom>
          <a:noFill/>
          <a:ln w="0">
            <a:noFill/>
            <a:prstDash val="solid"/>
          </a:ln>
        </p:spPr>
        <p:txBody>
          <a:bodyPr anchor="t">
            <a:normAutofit fontScale="80516" lnSpcReduction="20000"/>
          </a:bodyPr>
          <a:lstStyle/>
          <a:p>
            <a:pPr algn="ctr">
              <a:defRPr sz="1575" b="1">
                <a:solidFill>
                  <a:srgbClr val="0B0D10"/>
                </a:solidFill>
                <a:latin typeface="Helvetica Neue"/>
                <a:ea typeface="Helvetica Neue"/>
                <a:cs typeface="Helvetica Neue"/>
              </a:defRPr>
            </a:pPr>
            <a:r>
              <a:rPr sz="1575" b="1">
                <a:solidFill>
                  <a:srgbClr val="0B0D10"/>
                </a:solidFill>
                <a:latin typeface="Helvetica Neue"/>
                <a:ea typeface="Helvetica Neue"/>
                <a:cs typeface="Helvetica Neue"/>
              </a:rPr>
              <a:t>Revocation</a:t>
            </a:r>
          </a:p>
        </p:txBody>
      </p:sp>
      <p:sp>
        <p:nvSpPr>
          <p:cNvPr id="24" name="text">
            <a:extLst>
              <a:ext uri="{FF2B5EF4-FFF2-40B4-BE49-F238E27FC236}">
                <a16:creationId xmlns:a16="http://schemas.microsoft.com/office/drawing/2014/main" id="{4981FA88-1B92-4D27-A65D-E56A77C508BC}"/>
              </a:ext>
            </a:extLst>
          </p:cNvPr>
          <p:cNvSpPr>
            <a:spLocks noGrp="1"/>
          </p:cNvSpPr>
          <p:nvPr/>
        </p:nvSpPr>
        <p:spPr>
          <a:xfrm>
            <a:off x="1143000" y="5286375"/>
            <a:ext cx="9906000" cy="666750"/>
          </a:xfrm>
          <a:prstGeom prst="rect">
            <a:avLst/>
          </a:prstGeom>
          <a:noFill/>
          <a:ln w="0">
            <a:noFill/>
            <a:prstDash val="solid"/>
          </a:ln>
        </p:spPr>
        <p:txBody>
          <a:bodyPr anchor="t">
            <a:normAutofit fontScale="93210" lnSpcReduction="10000"/>
          </a:bodyPr>
          <a:lstStyle/>
          <a:p>
            <a:pPr algn="ctr">
              <a:defRPr sz="2025" b="1">
                <a:solidFill>
                  <a:srgbClr val="0B0D10"/>
                </a:solidFill>
                <a:latin typeface="Helvetica Neue"/>
                <a:ea typeface="Helvetica Neue"/>
                <a:cs typeface="Helvetica Neue"/>
              </a:defRPr>
            </a:pPr>
            <a:r>
              <a:rPr sz="2025" b="1">
                <a:solidFill>
                  <a:srgbClr val="0B0D10"/>
                </a:solidFill>
                <a:latin typeface="Helvetica Neue"/>
                <a:ea typeface="Helvetica Neue"/>
                <a:cs typeface="Helvetica Neue"/>
              </a:rPr>
              <a:t>A trust record turns an accessible document into a governed source—or marks it as untrusted evidence.</a:t>
            </a:r>
          </a:p>
        </p:txBody>
      </p:sp>
    </p:spTree>
    <p:extLst>
      <p:ext uri="{BB962C8B-B14F-4D97-AF65-F5344CB8AC3E}">
        <p14:creationId xmlns:p14="http://schemas.microsoft.com/office/powerpoint/2010/main" val="1932905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kicker">
            <a:extLst>
              <a:ext uri="{FF2B5EF4-FFF2-40B4-BE49-F238E27FC236}">
                <a16:creationId xmlns:a16="http://schemas.microsoft.com/office/drawing/2014/main" id="{B075647D-34A8-4AA3-8268-774A1AD020DF}"/>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LIFECYCLE CONTROLS</a:t>
            </a:r>
          </a:p>
        </p:txBody>
      </p:sp>
      <p:sp>
        <p:nvSpPr>
          <p:cNvPr id="2" name="slide-title">
            <a:extLst>
              <a:ext uri="{FF2B5EF4-FFF2-40B4-BE49-F238E27FC236}">
                <a16:creationId xmlns:a16="http://schemas.microsoft.com/office/drawing/2014/main" id="{79608956-ECA4-4690-81D1-A2DDB15F0A4D}"/>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Controls must follow the data through its full lifecycle</a:t>
            </a:r>
          </a:p>
        </p:txBody>
      </p:sp>
      <p:sp>
        <p:nvSpPr>
          <p:cNvPr id="3" name="slide-number">
            <a:extLst>
              <a:ext uri="{FF2B5EF4-FFF2-40B4-BE49-F238E27FC236}">
                <a16:creationId xmlns:a16="http://schemas.microsoft.com/office/drawing/2014/main" id="{6950719D-FEAE-4B3F-8538-56732C72D168}"/>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21</a:t>
            </a:r>
          </a:p>
        </p:txBody>
      </p:sp>
      <p:sp>
        <p:nvSpPr>
          <p:cNvPr id="4" name="text">
            <a:extLst>
              <a:ext uri="{FF2B5EF4-FFF2-40B4-BE49-F238E27FC236}">
                <a16:creationId xmlns:a16="http://schemas.microsoft.com/office/drawing/2014/main" id="{4BAD537B-60E4-43D9-937C-E02F4340E8D5}"/>
              </a:ext>
            </a:extLst>
          </p:cNvPr>
          <p:cNvSpPr>
            <a:spLocks noGrp="1"/>
          </p:cNvSpPr>
          <p:nvPr/>
        </p:nvSpPr>
        <p:spPr>
          <a:xfrm>
            <a:off x="400050" y="1524000"/>
            <a:ext cx="14287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ADMIT</a:t>
            </a:r>
          </a:p>
        </p:txBody>
      </p:sp>
      <p:sp>
        <p:nvSpPr>
          <p:cNvPr id="5" name="line">
            <a:extLst>
              <a:ext uri="{FF2B5EF4-FFF2-40B4-BE49-F238E27FC236}">
                <a16:creationId xmlns:a16="http://schemas.microsoft.com/office/drawing/2014/main" id="{9F16390E-52B2-46D4-9BD8-FF601B8AE34B}"/>
              </a:ext>
            </a:extLst>
          </p:cNvPr>
          <p:cNvSpPr>
            <a:spLocks noGrp="1"/>
          </p:cNvSpPr>
          <p:nvPr/>
        </p:nvSpPr>
        <p:spPr>
          <a:xfrm>
            <a:off x="400050" y="1895475"/>
            <a:ext cx="1428750" cy="0"/>
          </a:xfrm>
          <a:prstGeom prst="line">
            <a:avLst/>
          </a:prstGeom>
          <a:noFill/>
          <a:ln w="19050">
            <a:solidFill>
              <a:srgbClr val="B8BCC4"/>
            </a:solidFill>
            <a:prstDash val="solid"/>
          </a:ln>
        </p:spPr>
        <p:txBody>
          <a:bodyPr/>
          <a:lstStyle/>
          <a:p>
            <a:endParaRPr lang="en-US"/>
          </a:p>
        </p:txBody>
      </p:sp>
      <p:sp>
        <p:nvSpPr>
          <p:cNvPr id="6" name="text">
            <a:extLst>
              <a:ext uri="{FF2B5EF4-FFF2-40B4-BE49-F238E27FC236}">
                <a16:creationId xmlns:a16="http://schemas.microsoft.com/office/drawing/2014/main" id="{246276BE-07B9-4D81-954F-4927C22C688F}"/>
              </a:ext>
            </a:extLst>
          </p:cNvPr>
          <p:cNvSpPr>
            <a:spLocks noGrp="1"/>
          </p:cNvSpPr>
          <p:nvPr/>
        </p:nvSpPr>
        <p:spPr>
          <a:xfrm>
            <a:off x="400050" y="2095500"/>
            <a:ext cx="1428750" cy="1600200"/>
          </a:xfrm>
          <a:prstGeom prst="rect">
            <a:avLst/>
          </a:prstGeom>
          <a:noFill/>
          <a:ln w="0">
            <a:noFill/>
            <a:prstDash val="solid"/>
          </a:ln>
        </p:spPr>
        <p:txBody>
          <a:bodyPr anchor="t">
            <a:normAutofit/>
          </a:bodyPr>
          <a:lstStyle/>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Authenticate sources</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Classify authority</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Scan and validate</a:t>
            </a:r>
          </a:p>
        </p:txBody>
      </p:sp>
      <p:sp>
        <p:nvSpPr>
          <p:cNvPr id="7" name="text">
            <a:extLst>
              <a:ext uri="{FF2B5EF4-FFF2-40B4-BE49-F238E27FC236}">
                <a16:creationId xmlns:a16="http://schemas.microsoft.com/office/drawing/2014/main" id="{460BD62D-7BE5-4AC8-BA6A-4C7A9CC7D5FC}"/>
              </a:ext>
            </a:extLst>
          </p:cNvPr>
          <p:cNvSpPr>
            <a:spLocks noGrp="1"/>
          </p:cNvSpPr>
          <p:nvPr/>
        </p:nvSpPr>
        <p:spPr>
          <a:xfrm>
            <a:off x="2019300" y="1524000"/>
            <a:ext cx="14287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TRANSFORM</a:t>
            </a:r>
          </a:p>
        </p:txBody>
      </p:sp>
      <p:sp>
        <p:nvSpPr>
          <p:cNvPr id="8" name="line">
            <a:extLst>
              <a:ext uri="{FF2B5EF4-FFF2-40B4-BE49-F238E27FC236}">
                <a16:creationId xmlns:a16="http://schemas.microsoft.com/office/drawing/2014/main" id="{62340517-87E3-4F77-B78D-7BF263DAB5C7}"/>
              </a:ext>
            </a:extLst>
          </p:cNvPr>
          <p:cNvSpPr>
            <a:spLocks noGrp="1"/>
          </p:cNvSpPr>
          <p:nvPr/>
        </p:nvSpPr>
        <p:spPr>
          <a:xfrm>
            <a:off x="2019300" y="1895475"/>
            <a:ext cx="1428750" cy="0"/>
          </a:xfrm>
          <a:prstGeom prst="line">
            <a:avLst/>
          </a:prstGeom>
          <a:noFill/>
          <a:ln w="19050">
            <a:solidFill>
              <a:srgbClr val="B8BCC4"/>
            </a:solidFill>
            <a:prstDash val="solid"/>
          </a:ln>
        </p:spPr>
        <p:txBody>
          <a:bodyPr/>
          <a:lstStyle/>
          <a:p>
            <a:endParaRPr lang="en-US"/>
          </a:p>
        </p:txBody>
      </p:sp>
      <p:sp>
        <p:nvSpPr>
          <p:cNvPr id="9" name="text">
            <a:extLst>
              <a:ext uri="{FF2B5EF4-FFF2-40B4-BE49-F238E27FC236}">
                <a16:creationId xmlns:a16="http://schemas.microsoft.com/office/drawing/2014/main" id="{9B83F28B-321F-40D8-B2E0-A53D00470C61}"/>
              </a:ext>
            </a:extLst>
          </p:cNvPr>
          <p:cNvSpPr>
            <a:spLocks noGrp="1"/>
          </p:cNvSpPr>
          <p:nvPr/>
        </p:nvSpPr>
        <p:spPr>
          <a:xfrm>
            <a:off x="2019300" y="2095500"/>
            <a:ext cx="1428750" cy="1600200"/>
          </a:xfrm>
          <a:prstGeom prst="rect">
            <a:avLst/>
          </a:prstGeom>
          <a:noFill/>
          <a:ln w="0">
            <a:noFill/>
            <a:prstDash val="solid"/>
          </a:ln>
        </p:spPr>
        <p:txBody>
          <a:bodyPr anchor="t">
            <a:normAutofit/>
          </a:bodyPr>
          <a:lstStyle/>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Preserve originals</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Version parsers</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Validate metadata</a:t>
            </a:r>
          </a:p>
        </p:txBody>
      </p:sp>
      <p:sp>
        <p:nvSpPr>
          <p:cNvPr id="10" name="text">
            <a:extLst>
              <a:ext uri="{FF2B5EF4-FFF2-40B4-BE49-F238E27FC236}">
                <a16:creationId xmlns:a16="http://schemas.microsoft.com/office/drawing/2014/main" id="{C199A50B-56A9-47AC-A3D5-8FBA4C45BEA4}"/>
              </a:ext>
            </a:extLst>
          </p:cNvPr>
          <p:cNvSpPr>
            <a:spLocks noGrp="1"/>
          </p:cNvSpPr>
          <p:nvPr/>
        </p:nvSpPr>
        <p:spPr>
          <a:xfrm>
            <a:off x="3638550" y="1524000"/>
            <a:ext cx="14287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INDEX</a:t>
            </a:r>
          </a:p>
        </p:txBody>
      </p:sp>
      <p:sp>
        <p:nvSpPr>
          <p:cNvPr id="11" name="line">
            <a:extLst>
              <a:ext uri="{FF2B5EF4-FFF2-40B4-BE49-F238E27FC236}">
                <a16:creationId xmlns:a16="http://schemas.microsoft.com/office/drawing/2014/main" id="{FFBF2414-0D05-4288-8DE3-E380317E2B58}"/>
              </a:ext>
            </a:extLst>
          </p:cNvPr>
          <p:cNvSpPr>
            <a:spLocks noGrp="1"/>
          </p:cNvSpPr>
          <p:nvPr/>
        </p:nvSpPr>
        <p:spPr>
          <a:xfrm>
            <a:off x="3638550" y="1895475"/>
            <a:ext cx="1428750" cy="0"/>
          </a:xfrm>
          <a:prstGeom prst="line">
            <a:avLst/>
          </a:prstGeom>
          <a:noFill/>
          <a:ln w="19050">
            <a:solidFill>
              <a:srgbClr val="B8BCC4"/>
            </a:solidFill>
            <a:prstDash val="solid"/>
          </a:ln>
        </p:spPr>
        <p:txBody>
          <a:bodyPr/>
          <a:lstStyle/>
          <a:p>
            <a:endParaRPr lang="en-US"/>
          </a:p>
        </p:txBody>
      </p:sp>
      <p:sp>
        <p:nvSpPr>
          <p:cNvPr id="12" name="text">
            <a:extLst>
              <a:ext uri="{FF2B5EF4-FFF2-40B4-BE49-F238E27FC236}">
                <a16:creationId xmlns:a16="http://schemas.microsoft.com/office/drawing/2014/main" id="{8AE2ADC4-0DE3-48BF-BECD-F18F30819ACC}"/>
              </a:ext>
            </a:extLst>
          </p:cNvPr>
          <p:cNvSpPr>
            <a:spLocks noGrp="1"/>
          </p:cNvSpPr>
          <p:nvPr/>
        </p:nvSpPr>
        <p:spPr>
          <a:xfrm>
            <a:off x="3638550" y="2095500"/>
            <a:ext cx="1428750" cy="1600200"/>
          </a:xfrm>
          <a:prstGeom prst="rect">
            <a:avLst/>
          </a:prstGeom>
          <a:noFill/>
          <a:ln w="0">
            <a:noFill/>
            <a:prstDash val="solid"/>
          </a:ln>
        </p:spPr>
        <p:txBody>
          <a:bodyPr anchor="t">
            <a:normAutofit/>
          </a:bodyPr>
          <a:lstStyle/>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Isolate namespaces</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Track embeddings</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Collapse duplicates</a:t>
            </a:r>
          </a:p>
        </p:txBody>
      </p:sp>
      <p:sp>
        <p:nvSpPr>
          <p:cNvPr id="13" name="text">
            <a:extLst>
              <a:ext uri="{FF2B5EF4-FFF2-40B4-BE49-F238E27FC236}">
                <a16:creationId xmlns:a16="http://schemas.microsoft.com/office/drawing/2014/main" id="{BF137C41-B3A3-4DF6-AACA-76C61115146D}"/>
              </a:ext>
            </a:extLst>
          </p:cNvPr>
          <p:cNvSpPr>
            <a:spLocks noGrp="1"/>
          </p:cNvSpPr>
          <p:nvPr/>
        </p:nvSpPr>
        <p:spPr>
          <a:xfrm>
            <a:off x="5257800" y="1524000"/>
            <a:ext cx="14287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RETRIEVE</a:t>
            </a:r>
          </a:p>
        </p:txBody>
      </p:sp>
      <p:sp>
        <p:nvSpPr>
          <p:cNvPr id="14" name="line">
            <a:extLst>
              <a:ext uri="{FF2B5EF4-FFF2-40B4-BE49-F238E27FC236}">
                <a16:creationId xmlns:a16="http://schemas.microsoft.com/office/drawing/2014/main" id="{25D49F4C-7EFA-4E03-9731-3F4431D1A573}"/>
              </a:ext>
            </a:extLst>
          </p:cNvPr>
          <p:cNvSpPr>
            <a:spLocks noGrp="1"/>
          </p:cNvSpPr>
          <p:nvPr/>
        </p:nvSpPr>
        <p:spPr>
          <a:xfrm>
            <a:off x="5257800" y="1895475"/>
            <a:ext cx="1428750" cy="0"/>
          </a:xfrm>
          <a:prstGeom prst="line">
            <a:avLst/>
          </a:prstGeom>
          <a:noFill/>
          <a:ln w="19050">
            <a:solidFill>
              <a:srgbClr val="B8BCC4"/>
            </a:solidFill>
            <a:prstDash val="solid"/>
          </a:ln>
        </p:spPr>
        <p:txBody>
          <a:bodyPr/>
          <a:lstStyle/>
          <a:p>
            <a:endParaRPr lang="en-US"/>
          </a:p>
        </p:txBody>
      </p:sp>
      <p:sp>
        <p:nvSpPr>
          <p:cNvPr id="15" name="text">
            <a:extLst>
              <a:ext uri="{FF2B5EF4-FFF2-40B4-BE49-F238E27FC236}">
                <a16:creationId xmlns:a16="http://schemas.microsoft.com/office/drawing/2014/main" id="{4DF85C3B-1B2D-4D0A-9238-24E1AAF761C2}"/>
              </a:ext>
            </a:extLst>
          </p:cNvPr>
          <p:cNvSpPr>
            <a:spLocks noGrp="1"/>
          </p:cNvSpPr>
          <p:nvPr/>
        </p:nvSpPr>
        <p:spPr>
          <a:xfrm>
            <a:off x="5257800" y="2095500"/>
            <a:ext cx="1428750" cy="1600200"/>
          </a:xfrm>
          <a:prstGeom prst="rect">
            <a:avLst/>
          </a:prstGeom>
          <a:noFill/>
          <a:ln w="0">
            <a:noFill/>
            <a:prstDash val="solid"/>
          </a:ln>
        </p:spPr>
        <p:txBody>
          <a:bodyPr anchor="t">
            <a:normAutofit/>
          </a:bodyPr>
          <a:lstStyle/>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Rank by authority</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Detect conflict</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Enforce freshness</a:t>
            </a:r>
          </a:p>
        </p:txBody>
      </p:sp>
      <p:sp>
        <p:nvSpPr>
          <p:cNvPr id="16" name="text">
            <a:extLst>
              <a:ext uri="{FF2B5EF4-FFF2-40B4-BE49-F238E27FC236}">
                <a16:creationId xmlns:a16="http://schemas.microsoft.com/office/drawing/2014/main" id="{8EC9B88B-0B3B-4039-9619-F47D880675CB}"/>
              </a:ext>
            </a:extLst>
          </p:cNvPr>
          <p:cNvSpPr>
            <a:spLocks noGrp="1"/>
          </p:cNvSpPr>
          <p:nvPr/>
        </p:nvSpPr>
        <p:spPr>
          <a:xfrm>
            <a:off x="6877050" y="1524000"/>
            <a:ext cx="14287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USE</a:t>
            </a:r>
          </a:p>
        </p:txBody>
      </p:sp>
      <p:sp>
        <p:nvSpPr>
          <p:cNvPr id="17" name="line">
            <a:extLst>
              <a:ext uri="{FF2B5EF4-FFF2-40B4-BE49-F238E27FC236}">
                <a16:creationId xmlns:a16="http://schemas.microsoft.com/office/drawing/2014/main" id="{2A6BB702-BB81-4BD1-B0F4-D4ED3DA0004A}"/>
              </a:ext>
            </a:extLst>
          </p:cNvPr>
          <p:cNvSpPr>
            <a:spLocks noGrp="1"/>
          </p:cNvSpPr>
          <p:nvPr/>
        </p:nvSpPr>
        <p:spPr>
          <a:xfrm>
            <a:off x="6877050" y="1895475"/>
            <a:ext cx="1428750" cy="0"/>
          </a:xfrm>
          <a:prstGeom prst="line">
            <a:avLst/>
          </a:prstGeom>
          <a:noFill/>
          <a:ln w="19050">
            <a:solidFill>
              <a:srgbClr val="B8BCC4"/>
            </a:solidFill>
            <a:prstDash val="solid"/>
          </a:ln>
        </p:spPr>
        <p:txBody>
          <a:bodyPr/>
          <a:lstStyle/>
          <a:p>
            <a:endParaRPr lang="en-US"/>
          </a:p>
        </p:txBody>
      </p:sp>
      <p:sp>
        <p:nvSpPr>
          <p:cNvPr id="18" name="text">
            <a:extLst>
              <a:ext uri="{FF2B5EF4-FFF2-40B4-BE49-F238E27FC236}">
                <a16:creationId xmlns:a16="http://schemas.microsoft.com/office/drawing/2014/main" id="{19C9FA5C-2892-4783-BA6B-4D130450FF46}"/>
              </a:ext>
            </a:extLst>
          </p:cNvPr>
          <p:cNvSpPr>
            <a:spLocks noGrp="1"/>
          </p:cNvSpPr>
          <p:nvPr/>
        </p:nvSpPr>
        <p:spPr>
          <a:xfrm>
            <a:off x="6877050" y="2095500"/>
            <a:ext cx="1428750" cy="1600200"/>
          </a:xfrm>
          <a:prstGeom prst="rect">
            <a:avLst/>
          </a:prstGeom>
          <a:noFill/>
          <a:ln w="0">
            <a:noFill/>
            <a:prstDash val="solid"/>
          </a:ln>
        </p:spPr>
        <p:txBody>
          <a:bodyPr anchor="t">
            <a:normAutofit/>
          </a:bodyPr>
          <a:lstStyle/>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Validate claims</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Constrain tools</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Approve impact</a:t>
            </a:r>
          </a:p>
        </p:txBody>
      </p:sp>
      <p:sp>
        <p:nvSpPr>
          <p:cNvPr id="19" name="text">
            <a:extLst>
              <a:ext uri="{FF2B5EF4-FFF2-40B4-BE49-F238E27FC236}">
                <a16:creationId xmlns:a16="http://schemas.microsoft.com/office/drawing/2014/main" id="{69AD1163-30D8-425E-A4E1-8CCE282267A2}"/>
              </a:ext>
            </a:extLst>
          </p:cNvPr>
          <p:cNvSpPr>
            <a:spLocks noGrp="1"/>
          </p:cNvSpPr>
          <p:nvPr/>
        </p:nvSpPr>
        <p:spPr>
          <a:xfrm>
            <a:off x="8496300" y="1524000"/>
            <a:ext cx="14287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RETIRE</a:t>
            </a:r>
          </a:p>
        </p:txBody>
      </p:sp>
      <p:sp>
        <p:nvSpPr>
          <p:cNvPr id="20" name="line">
            <a:extLst>
              <a:ext uri="{FF2B5EF4-FFF2-40B4-BE49-F238E27FC236}">
                <a16:creationId xmlns:a16="http://schemas.microsoft.com/office/drawing/2014/main" id="{866C973E-ADB6-4143-866F-5AC297803267}"/>
              </a:ext>
            </a:extLst>
          </p:cNvPr>
          <p:cNvSpPr>
            <a:spLocks noGrp="1"/>
          </p:cNvSpPr>
          <p:nvPr/>
        </p:nvSpPr>
        <p:spPr>
          <a:xfrm>
            <a:off x="8496300" y="1895475"/>
            <a:ext cx="1428750" cy="0"/>
          </a:xfrm>
          <a:prstGeom prst="line">
            <a:avLst/>
          </a:prstGeom>
          <a:noFill/>
          <a:ln w="19050">
            <a:solidFill>
              <a:srgbClr val="B8BCC4"/>
            </a:solidFill>
            <a:prstDash val="solid"/>
          </a:ln>
        </p:spPr>
        <p:txBody>
          <a:bodyPr/>
          <a:lstStyle/>
          <a:p>
            <a:endParaRPr lang="en-US"/>
          </a:p>
        </p:txBody>
      </p:sp>
      <p:sp>
        <p:nvSpPr>
          <p:cNvPr id="21" name="text">
            <a:extLst>
              <a:ext uri="{FF2B5EF4-FFF2-40B4-BE49-F238E27FC236}">
                <a16:creationId xmlns:a16="http://schemas.microsoft.com/office/drawing/2014/main" id="{3515A1E1-A3D5-47BE-B244-F9DFE91CDFDF}"/>
              </a:ext>
            </a:extLst>
          </p:cNvPr>
          <p:cNvSpPr>
            <a:spLocks noGrp="1"/>
          </p:cNvSpPr>
          <p:nvPr/>
        </p:nvSpPr>
        <p:spPr>
          <a:xfrm>
            <a:off x="8496300" y="2095500"/>
            <a:ext cx="1428750" cy="1600200"/>
          </a:xfrm>
          <a:prstGeom prst="rect">
            <a:avLst/>
          </a:prstGeom>
          <a:noFill/>
          <a:ln w="0">
            <a:noFill/>
            <a:prstDash val="solid"/>
          </a:ln>
        </p:spPr>
        <p:txBody>
          <a:bodyPr anchor="t">
            <a:normAutofit/>
          </a:bodyPr>
          <a:lstStyle/>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Expire content</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Propagate deletion</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Invalidate caches</a:t>
            </a:r>
          </a:p>
        </p:txBody>
      </p:sp>
      <p:sp>
        <p:nvSpPr>
          <p:cNvPr id="22" name="text">
            <a:extLst>
              <a:ext uri="{FF2B5EF4-FFF2-40B4-BE49-F238E27FC236}">
                <a16:creationId xmlns:a16="http://schemas.microsoft.com/office/drawing/2014/main" id="{5618C4D9-0594-4059-811E-F157E5B99354}"/>
              </a:ext>
            </a:extLst>
          </p:cNvPr>
          <p:cNvSpPr>
            <a:spLocks noGrp="1"/>
          </p:cNvSpPr>
          <p:nvPr/>
        </p:nvSpPr>
        <p:spPr>
          <a:xfrm>
            <a:off x="10115550" y="1524000"/>
            <a:ext cx="14287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RECOVER</a:t>
            </a:r>
          </a:p>
        </p:txBody>
      </p:sp>
      <p:sp>
        <p:nvSpPr>
          <p:cNvPr id="23" name="line">
            <a:extLst>
              <a:ext uri="{FF2B5EF4-FFF2-40B4-BE49-F238E27FC236}">
                <a16:creationId xmlns:a16="http://schemas.microsoft.com/office/drawing/2014/main" id="{D2E16806-A7AD-4B5C-92A9-ED8757882AEF}"/>
              </a:ext>
            </a:extLst>
          </p:cNvPr>
          <p:cNvSpPr>
            <a:spLocks noGrp="1"/>
          </p:cNvSpPr>
          <p:nvPr/>
        </p:nvSpPr>
        <p:spPr>
          <a:xfrm>
            <a:off x="10115550" y="1895475"/>
            <a:ext cx="1428750" cy="0"/>
          </a:xfrm>
          <a:prstGeom prst="line">
            <a:avLst/>
          </a:prstGeom>
          <a:noFill/>
          <a:ln w="19050">
            <a:solidFill>
              <a:srgbClr val="B8BCC4"/>
            </a:solidFill>
            <a:prstDash val="solid"/>
          </a:ln>
        </p:spPr>
        <p:txBody>
          <a:bodyPr/>
          <a:lstStyle/>
          <a:p>
            <a:endParaRPr lang="en-US"/>
          </a:p>
        </p:txBody>
      </p:sp>
      <p:sp>
        <p:nvSpPr>
          <p:cNvPr id="24" name="text">
            <a:extLst>
              <a:ext uri="{FF2B5EF4-FFF2-40B4-BE49-F238E27FC236}">
                <a16:creationId xmlns:a16="http://schemas.microsoft.com/office/drawing/2014/main" id="{56EE3516-C582-4EB8-A90F-F6CDF91CCC2A}"/>
              </a:ext>
            </a:extLst>
          </p:cNvPr>
          <p:cNvSpPr>
            <a:spLocks noGrp="1"/>
          </p:cNvSpPr>
          <p:nvPr/>
        </p:nvSpPr>
        <p:spPr>
          <a:xfrm>
            <a:off x="10115550" y="2095500"/>
            <a:ext cx="1428750" cy="1600200"/>
          </a:xfrm>
          <a:prstGeom prst="rect">
            <a:avLst/>
          </a:prstGeom>
          <a:noFill/>
          <a:ln w="0">
            <a:noFill/>
            <a:prstDash val="solid"/>
          </a:ln>
        </p:spPr>
        <p:txBody>
          <a:bodyPr anchor="t">
            <a:normAutofit/>
          </a:bodyPr>
          <a:lstStyle/>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Restore snapshot</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Replay decisions</a:t>
            </a:r>
          </a:p>
          <a:p>
            <a:pPr algn="l">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Prove removal</a:t>
            </a:r>
          </a:p>
        </p:txBody>
      </p:sp>
      <p:sp>
        <p:nvSpPr>
          <p:cNvPr id="25" name="box">
            <a:extLst>
              <a:ext uri="{FF2B5EF4-FFF2-40B4-BE49-F238E27FC236}">
                <a16:creationId xmlns:a16="http://schemas.microsoft.com/office/drawing/2014/main" id="{E09FEBD2-C957-4B5A-9DBA-A83612C4B01F}"/>
              </a:ext>
            </a:extLst>
          </p:cNvPr>
          <p:cNvSpPr>
            <a:spLocks noGrp="1"/>
          </p:cNvSpPr>
          <p:nvPr/>
        </p:nvSpPr>
        <p:spPr>
          <a:xfrm>
            <a:off x="1200150" y="4857750"/>
            <a:ext cx="9791700" cy="952500"/>
          </a:xfrm>
          <a:prstGeom prst="rect">
            <a:avLst/>
          </a:prstGeom>
          <a:solidFill>
            <a:srgbClr val="FBE7E7"/>
          </a:solidFill>
          <a:ln w="0">
            <a:noFill/>
            <a:prstDash val="solid"/>
          </a:ln>
        </p:spPr>
        <p:txBody>
          <a:bodyPr/>
          <a:lstStyle/>
          <a:p>
            <a:endParaRPr lang="en-US"/>
          </a:p>
        </p:txBody>
      </p:sp>
      <p:sp>
        <p:nvSpPr>
          <p:cNvPr id="26" name="text">
            <a:extLst>
              <a:ext uri="{FF2B5EF4-FFF2-40B4-BE49-F238E27FC236}">
                <a16:creationId xmlns:a16="http://schemas.microsoft.com/office/drawing/2014/main" id="{9050CA3A-25EB-4F21-A3A4-158BD69F67F9}"/>
              </a:ext>
            </a:extLst>
          </p:cNvPr>
          <p:cNvSpPr>
            <a:spLocks noGrp="1"/>
          </p:cNvSpPr>
          <p:nvPr/>
        </p:nvSpPr>
        <p:spPr>
          <a:xfrm>
            <a:off x="1524000" y="5124450"/>
            <a:ext cx="9144000" cy="457200"/>
          </a:xfrm>
          <a:prstGeom prst="rect">
            <a:avLst/>
          </a:prstGeom>
          <a:noFill/>
          <a:ln w="0">
            <a:noFill/>
            <a:prstDash val="solid"/>
          </a:ln>
        </p:spPr>
        <p:txBody>
          <a:bodyPr anchor="t">
            <a:normAutofit fontScale="79752" lnSpcReduction="20000"/>
          </a:bodyPr>
          <a:lstStyle/>
          <a:p>
            <a:pPr algn="ctr">
              <a:defRPr sz="1800" b="1">
                <a:solidFill>
                  <a:srgbClr val="D94B4B"/>
                </a:solidFill>
                <a:latin typeface="Helvetica Neue"/>
                <a:ea typeface="Helvetica Neue"/>
                <a:cs typeface="Helvetica Neue"/>
              </a:defRPr>
            </a:pPr>
            <a:r>
              <a:rPr sz="1800" b="1">
                <a:solidFill>
                  <a:srgbClr val="D94B4B"/>
                </a:solidFill>
                <a:latin typeface="Helvetica Neue"/>
                <a:ea typeface="Helvetica Neue"/>
                <a:cs typeface="Helvetica Neue"/>
              </a:rPr>
              <a:t>Deleting the original is insufficient if chunks, embeddings, caches, memory, feedback or derived datasets survive.</a:t>
            </a:r>
          </a:p>
        </p:txBody>
      </p:sp>
    </p:spTree>
    <p:extLst>
      <p:ext uri="{BB962C8B-B14F-4D97-AF65-F5344CB8AC3E}">
        <p14:creationId xmlns:p14="http://schemas.microsoft.com/office/powerpoint/2010/main" val="1044198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kicker">
            <a:extLst>
              <a:ext uri="{FF2B5EF4-FFF2-40B4-BE49-F238E27FC236}">
                <a16:creationId xmlns:a16="http://schemas.microsoft.com/office/drawing/2014/main" id="{5D8B001E-6296-4DD3-93C2-11AA02BDD0E7}"/>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GOVERNANCE OPERATING MODEL</a:t>
            </a:r>
          </a:p>
        </p:txBody>
      </p:sp>
      <p:sp>
        <p:nvSpPr>
          <p:cNvPr id="2" name="slide-title">
            <a:extLst>
              <a:ext uri="{FF2B5EF4-FFF2-40B4-BE49-F238E27FC236}">
                <a16:creationId xmlns:a16="http://schemas.microsoft.com/office/drawing/2014/main" id="{5A888E51-7280-435A-B437-6575290D8E1C}"/>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Govern influence—not only storage and access</a:t>
            </a:r>
          </a:p>
        </p:txBody>
      </p:sp>
      <p:sp>
        <p:nvSpPr>
          <p:cNvPr id="3" name="slide-number">
            <a:extLst>
              <a:ext uri="{FF2B5EF4-FFF2-40B4-BE49-F238E27FC236}">
                <a16:creationId xmlns:a16="http://schemas.microsoft.com/office/drawing/2014/main" id="{5C6C3AAF-B07B-4B7A-B532-D1D789210728}"/>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22</a:t>
            </a:r>
          </a:p>
        </p:txBody>
      </p:sp>
      <p:sp>
        <p:nvSpPr>
          <p:cNvPr id="4" name="text">
            <a:extLst>
              <a:ext uri="{FF2B5EF4-FFF2-40B4-BE49-F238E27FC236}">
                <a16:creationId xmlns:a16="http://schemas.microsoft.com/office/drawing/2014/main" id="{CC335132-FF25-4B26-B3AD-C02E58664407}"/>
              </a:ext>
            </a:extLst>
          </p:cNvPr>
          <p:cNvSpPr>
            <a:spLocks noGrp="1"/>
          </p:cNvSpPr>
          <p:nvPr/>
        </p:nvSpPr>
        <p:spPr>
          <a:xfrm>
            <a:off x="514350" y="1390650"/>
            <a:ext cx="381000" cy="228600"/>
          </a:xfrm>
          <a:prstGeom prst="rect">
            <a:avLst/>
          </a:prstGeom>
          <a:noFill/>
          <a:ln w="0">
            <a:noFill/>
            <a:prstDash val="solid"/>
          </a:ln>
        </p:spPr>
        <p:txBody>
          <a:bodyPr anchor="t">
            <a:normAutofit fontScale="93214" lnSpcReduction="1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01</a:t>
            </a:r>
          </a:p>
        </p:txBody>
      </p:sp>
      <p:sp>
        <p:nvSpPr>
          <p:cNvPr id="5" name="text">
            <a:extLst>
              <a:ext uri="{FF2B5EF4-FFF2-40B4-BE49-F238E27FC236}">
                <a16:creationId xmlns:a16="http://schemas.microsoft.com/office/drawing/2014/main" id="{2D161183-B27E-40D5-9981-330C212BD546}"/>
              </a:ext>
            </a:extLst>
          </p:cNvPr>
          <p:cNvSpPr>
            <a:spLocks noGrp="1"/>
          </p:cNvSpPr>
          <p:nvPr/>
        </p:nvSpPr>
        <p:spPr>
          <a:xfrm>
            <a:off x="1047750" y="1390650"/>
            <a:ext cx="2571750" cy="228600"/>
          </a:xfrm>
          <a:prstGeom prst="rect">
            <a:avLst/>
          </a:prstGeom>
          <a:noFill/>
          <a:ln w="0">
            <a:noFill/>
            <a:prstDash val="solid"/>
          </a:ln>
        </p:spPr>
        <p:txBody>
          <a:bodyPr anchor="t">
            <a:normAutofit fontScale="85588" lnSpcReduction="20000"/>
          </a:bodyPr>
          <a:lstStyle/>
          <a:p>
            <a:pPr algn="l">
              <a:defRPr sz="1275" b="1">
                <a:solidFill>
                  <a:srgbClr val="0B0D10"/>
                </a:solidFill>
                <a:latin typeface="Helvetica Neue"/>
                <a:ea typeface="Helvetica Neue"/>
                <a:cs typeface="Helvetica Neue"/>
              </a:defRPr>
            </a:pPr>
            <a:r>
              <a:rPr sz="1275" b="1">
                <a:solidFill>
                  <a:srgbClr val="0B0D10"/>
                </a:solidFill>
                <a:latin typeface="Helvetica Neue"/>
                <a:ea typeface="Helvetica Neue"/>
                <a:cs typeface="Helvetica Neue"/>
              </a:rPr>
              <a:t>ADMISSION</a:t>
            </a:r>
          </a:p>
        </p:txBody>
      </p:sp>
      <p:sp>
        <p:nvSpPr>
          <p:cNvPr id="6" name="text">
            <a:extLst>
              <a:ext uri="{FF2B5EF4-FFF2-40B4-BE49-F238E27FC236}">
                <a16:creationId xmlns:a16="http://schemas.microsoft.com/office/drawing/2014/main" id="{817B9E32-084A-4524-9730-2493595BD39C}"/>
              </a:ext>
            </a:extLst>
          </p:cNvPr>
          <p:cNvSpPr>
            <a:spLocks noGrp="1"/>
          </p:cNvSpPr>
          <p:nvPr/>
        </p:nvSpPr>
        <p:spPr>
          <a:xfrm>
            <a:off x="4095750" y="1390650"/>
            <a:ext cx="6191250" cy="228600"/>
          </a:xfrm>
          <a:prstGeom prst="rect">
            <a:avLst/>
          </a:prstGeom>
          <a:noFill/>
          <a:ln w="0">
            <a:noFill/>
            <a:prstDash val="solid"/>
          </a:ln>
        </p:spPr>
        <p:txBody>
          <a:bodyPr anchor="t">
            <a:normAutofit fontScale="81667" lnSpcReduction="20000"/>
          </a:bodyPr>
          <a:lstStyle/>
          <a:p>
            <a:pPr algn="l">
              <a:defRPr sz="1350" b="0">
                <a:solidFill>
                  <a:srgbClr val="515862"/>
                </a:solidFill>
                <a:latin typeface="Helvetica Neue"/>
                <a:ea typeface="Helvetica Neue"/>
                <a:cs typeface="Helvetica Neue"/>
              </a:defRPr>
            </a:pPr>
            <a:r>
              <a:rPr sz="1350" b="0">
                <a:solidFill>
                  <a:srgbClr val="515862"/>
                </a:solidFill>
                <a:latin typeface="Helvetica Neue"/>
                <a:ea typeface="Helvetica Neue"/>
                <a:cs typeface="Helvetica Neue"/>
              </a:rPr>
              <a:t>What enters?</a:t>
            </a:r>
          </a:p>
        </p:txBody>
      </p:sp>
      <p:sp>
        <p:nvSpPr>
          <p:cNvPr id="7" name="line">
            <a:extLst>
              <a:ext uri="{FF2B5EF4-FFF2-40B4-BE49-F238E27FC236}">
                <a16:creationId xmlns:a16="http://schemas.microsoft.com/office/drawing/2014/main" id="{4AE352A3-CCE2-4F34-9A10-7112E3F7964C}"/>
              </a:ext>
            </a:extLst>
          </p:cNvPr>
          <p:cNvSpPr>
            <a:spLocks noGrp="1"/>
          </p:cNvSpPr>
          <p:nvPr/>
        </p:nvSpPr>
        <p:spPr>
          <a:xfrm>
            <a:off x="1047750" y="1752600"/>
            <a:ext cx="9715500" cy="0"/>
          </a:xfrm>
          <a:prstGeom prst="line">
            <a:avLst/>
          </a:prstGeom>
          <a:noFill/>
          <a:ln w="9525">
            <a:solidFill>
              <a:srgbClr val="B8BCC4"/>
            </a:solidFill>
            <a:prstDash val="solid"/>
          </a:ln>
        </p:spPr>
        <p:txBody>
          <a:bodyPr/>
          <a:lstStyle/>
          <a:p>
            <a:endParaRPr lang="en-US"/>
          </a:p>
        </p:txBody>
      </p:sp>
      <p:sp>
        <p:nvSpPr>
          <p:cNvPr id="8" name="text">
            <a:extLst>
              <a:ext uri="{FF2B5EF4-FFF2-40B4-BE49-F238E27FC236}">
                <a16:creationId xmlns:a16="http://schemas.microsoft.com/office/drawing/2014/main" id="{90B38DB7-1D32-4430-A5E7-5FCDAE3A5441}"/>
              </a:ext>
            </a:extLst>
          </p:cNvPr>
          <p:cNvSpPr>
            <a:spLocks noGrp="1"/>
          </p:cNvSpPr>
          <p:nvPr/>
        </p:nvSpPr>
        <p:spPr>
          <a:xfrm>
            <a:off x="514350" y="2076450"/>
            <a:ext cx="381000" cy="228600"/>
          </a:xfrm>
          <a:prstGeom prst="rect">
            <a:avLst/>
          </a:prstGeom>
          <a:noFill/>
          <a:ln w="0">
            <a:noFill/>
            <a:prstDash val="solid"/>
          </a:ln>
        </p:spPr>
        <p:txBody>
          <a:bodyPr anchor="t">
            <a:normAutofit fontScale="93214" lnSpcReduction="1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02</a:t>
            </a:r>
          </a:p>
        </p:txBody>
      </p:sp>
      <p:sp>
        <p:nvSpPr>
          <p:cNvPr id="9" name="text">
            <a:extLst>
              <a:ext uri="{FF2B5EF4-FFF2-40B4-BE49-F238E27FC236}">
                <a16:creationId xmlns:a16="http://schemas.microsoft.com/office/drawing/2014/main" id="{0D66658D-CC74-4190-B119-7E7D1A109B44}"/>
              </a:ext>
            </a:extLst>
          </p:cNvPr>
          <p:cNvSpPr>
            <a:spLocks noGrp="1"/>
          </p:cNvSpPr>
          <p:nvPr/>
        </p:nvSpPr>
        <p:spPr>
          <a:xfrm>
            <a:off x="1047750" y="2076450"/>
            <a:ext cx="2571750" cy="228600"/>
          </a:xfrm>
          <a:prstGeom prst="rect">
            <a:avLst/>
          </a:prstGeom>
          <a:noFill/>
          <a:ln w="0">
            <a:noFill/>
            <a:prstDash val="solid"/>
          </a:ln>
        </p:spPr>
        <p:txBody>
          <a:bodyPr anchor="t">
            <a:normAutofit fontScale="85588" lnSpcReduction="20000"/>
          </a:bodyPr>
          <a:lstStyle/>
          <a:p>
            <a:pPr algn="l">
              <a:defRPr sz="1275" b="1">
                <a:solidFill>
                  <a:srgbClr val="0B0D10"/>
                </a:solidFill>
                <a:latin typeface="Helvetica Neue"/>
                <a:ea typeface="Helvetica Neue"/>
                <a:cs typeface="Helvetica Neue"/>
              </a:defRPr>
            </a:pPr>
            <a:r>
              <a:rPr sz="1275" b="1">
                <a:solidFill>
                  <a:srgbClr val="0B0D10"/>
                </a:solidFill>
                <a:latin typeface="Helvetica Neue"/>
                <a:ea typeface="Helvetica Neue"/>
                <a:cs typeface="Helvetica Neue"/>
              </a:rPr>
              <a:t>AUTHORITY</a:t>
            </a:r>
          </a:p>
        </p:txBody>
      </p:sp>
      <p:sp>
        <p:nvSpPr>
          <p:cNvPr id="10" name="text">
            <a:extLst>
              <a:ext uri="{FF2B5EF4-FFF2-40B4-BE49-F238E27FC236}">
                <a16:creationId xmlns:a16="http://schemas.microsoft.com/office/drawing/2014/main" id="{88A5CEC6-35EF-49A9-8C69-E56BEFF41A24}"/>
              </a:ext>
            </a:extLst>
          </p:cNvPr>
          <p:cNvSpPr>
            <a:spLocks noGrp="1"/>
          </p:cNvSpPr>
          <p:nvPr/>
        </p:nvSpPr>
        <p:spPr>
          <a:xfrm>
            <a:off x="4095750" y="2076450"/>
            <a:ext cx="6191250" cy="228600"/>
          </a:xfrm>
          <a:prstGeom prst="rect">
            <a:avLst/>
          </a:prstGeom>
          <a:noFill/>
          <a:ln w="0">
            <a:noFill/>
            <a:prstDash val="solid"/>
          </a:ln>
        </p:spPr>
        <p:txBody>
          <a:bodyPr anchor="t">
            <a:normAutofit fontScale="81667" lnSpcReduction="20000"/>
          </a:bodyPr>
          <a:lstStyle/>
          <a:p>
            <a:pPr algn="l">
              <a:defRPr sz="1350" b="0">
                <a:solidFill>
                  <a:srgbClr val="515862"/>
                </a:solidFill>
                <a:latin typeface="Helvetica Neue"/>
                <a:ea typeface="Helvetica Neue"/>
                <a:cs typeface="Helvetica Neue"/>
              </a:defRPr>
            </a:pPr>
            <a:r>
              <a:rPr sz="1350" b="0">
                <a:solidFill>
                  <a:srgbClr val="515862"/>
                </a:solidFill>
                <a:latin typeface="Helvetica Neue"/>
                <a:ea typeface="Helvetica Neue"/>
                <a:cs typeface="Helvetica Neue"/>
              </a:rPr>
              <a:t>What may it establish?</a:t>
            </a:r>
          </a:p>
        </p:txBody>
      </p:sp>
      <p:sp>
        <p:nvSpPr>
          <p:cNvPr id="11" name="line">
            <a:extLst>
              <a:ext uri="{FF2B5EF4-FFF2-40B4-BE49-F238E27FC236}">
                <a16:creationId xmlns:a16="http://schemas.microsoft.com/office/drawing/2014/main" id="{C8C73B32-BD2D-416D-AB63-BD4C61B1857D}"/>
              </a:ext>
            </a:extLst>
          </p:cNvPr>
          <p:cNvSpPr>
            <a:spLocks noGrp="1"/>
          </p:cNvSpPr>
          <p:nvPr/>
        </p:nvSpPr>
        <p:spPr>
          <a:xfrm>
            <a:off x="1047750" y="2438400"/>
            <a:ext cx="9715500" cy="0"/>
          </a:xfrm>
          <a:prstGeom prst="line">
            <a:avLst/>
          </a:prstGeom>
          <a:noFill/>
          <a:ln w="9525">
            <a:solidFill>
              <a:srgbClr val="B8BCC4"/>
            </a:solidFill>
            <a:prstDash val="solid"/>
          </a:ln>
        </p:spPr>
        <p:txBody>
          <a:bodyPr/>
          <a:lstStyle/>
          <a:p>
            <a:endParaRPr lang="en-US"/>
          </a:p>
        </p:txBody>
      </p:sp>
      <p:sp>
        <p:nvSpPr>
          <p:cNvPr id="12" name="text">
            <a:extLst>
              <a:ext uri="{FF2B5EF4-FFF2-40B4-BE49-F238E27FC236}">
                <a16:creationId xmlns:a16="http://schemas.microsoft.com/office/drawing/2014/main" id="{BDEC400C-D160-42E6-AEED-16B4D482F817}"/>
              </a:ext>
            </a:extLst>
          </p:cNvPr>
          <p:cNvSpPr>
            <a:spLocks noGrp="1"/>
          </p:cNvSpPr>
          <p:nvPr/>
        </p:nvSpPr>
        <p:spPr>
          <a:xfrm>
            <a:off x="514350" y="2762250"/>
            <a:ext cx="381000" cy="228600"/>
          </a:xfrm>
          <a:prstGeom prst="rect">
            <a:avLst/>
          </a:prstGeom>
          <a:noFill/>
          <a:ln w="0">
            <a:noFill/>
            <a:prstDash val="solid"/>
          </a:ln>
        </p:spPr>
        <p:txBody>
          <a:bodyPr anchor="t">
            <a:normAutofit fontScale="93214" lnSpcReduction="1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03</a:t>
            </a:r>
          </a:p>
        </p:txBody>
      </p:sp>
      <p:sp>
        <p:nvSpPr>
          <p:cNvPr id="13" name="text">
            <a:extLst>
              <a:ext uri="{FF2B5EF4-FFF2-40B4-BE49-F238E27FC236}">
                <a16:creationId xmlns:a16="http://schemas.microsoft.com/office/drawing/2014/main" id="{F8B552C1-EEB9-40C7-B878-C213B6665435}"/>
              </a:ext>
            </a:extLst>
          </p:cNvPr>
          <p:cNvSpPr>
            <a:spLocks noGrp="1"/>
          </p:cNvSpPr>
          <p:nvPr/>
        </p:nvSpPr>
        <p:spPr>
          <a:xfrm>
            <a:off x="1047750" y="2762250"/>
            <a:ext cx="2571750" cy="228600"/>
          </a:xfrm>
          <a:prstGeom prst="rect">
            <a:avLst/>
          </a:prstGeom>
          <a:noFill/>
          <a:ln w="0">
            <a:noFill/>
            <a:prstDash val="solid"/>
          </a:ln>
        </p:spPr>
        <p:txBody>
          <a:bodyPr anchor="t">
            <a:normAutofit fontScale="85588" lnSpcReduction="20000"/>
          </a:bodyPr>
          <a:lstStyle/>
          <a:p>
            <a:pPr algn="l">
              <a:defRPr sz="1275" b="1">
                <a:solidFill>
                  <a:srgbClr val="0B0D10"/>
                </a:solidFill>
                <a:latin typeface="Helvetica Neue"/>
                <a:ea typeface="Helvetica Neue"/>
                <a:cs typeface="Helvetica Neue"/>
              </a:defRPr>
            </a:pPr>
            <a:r>
              <a:rPr sz="1275" b="1">
                <a:solidFill>
                  <a:srgbClr val="0B0D10"/>
                </a:solidFill>
                <a:latin typeface="Helvetica Neue"/>
                <a:ea typeface="Helvetica Neue"/>
                <a:cs typeface="Helvetica Neue"/>
              </a:rPr>
              <a:t>TRANSFORMATION</a:t>
            </a:r>
          </a:p>
        </p:txBody>
      </p:sp>
      <p:sp>
        <p:nvSpPr>
          <p:cNvPr id="14" name="text">
            <a:extLst>
              <a:ext uri="{FF2B5EF4-FFF2-40B4-BE49-F238E27FC236}">
                <a16:creationId xmlns:a16="http://schemas.microsoft.com/office/drawing/2014/main" id="{E7C88D97-3885-42BB-896D-FD6ADFE5DAF9}"/>
              </a:ext>
            </a:extLst>
          </p:cNvPr>
          <p:cNvSpPr>
            <a:spLocks noGrp="1"/>
          </p:cNvSpPr>
          <p:nvPr/>
        </p:nvSpPr>
        <p:spPr>
          <a:xfrm>
            <a:off x="4095750" y="2762250"/>
            <a:ext cx="6191250" cy="228600"/>
          </a:xfrm>
          <a:prstGeom prst="rect">
            <a:avLst/>
          </a:prstGeom>
          <a:noFill/>
          <a:ln w="0">
            <a:noFill/>
            <a:prstDash val="solid"/>
          </a:ln>
        </p:spPr>
        <p:txBody>
          <a:bodyPr anchor="t">
            <a:normAutofit fontScale="81667" lnSpcReduction="20000"/>
          </a:bodyPr>
          <a:lstStyle/>
          <a:p>
            <a:pPr algn="l">
              <a:defRPr sz="1350" b="0">
                <a:solidFill>
                  <a:srgbClr val="515862"/>
                </a:solidFill>
                <a:latin typeface="Helvetica Neue"/>
                <a:ea typeface="Helvetica Neue"/>
                <a:cs typeface="Helvetica Neue"/>
              </a:defRPr>
            </a:pPr>
            <a:r>
              <a:rPr sz="1350" b="0">
                <a:solidFill>
                  <a:srgbClr val="515862"/>
                </a:solidFill>
                <a:latin typeface="Helvetica Neue"/>
                <a:ea typeface="Helvetica Neue"/>
                <a:cs typeface="Helvetica Neue"/>
              </a:rPr>
              <a:t>What changes it?</a:t>
            </a:r>
          </a:p>
        </p:txBody>
      </p:sp>
      <p:sp>
        <p:nvSpPr>
          <p:cNvPr id="15" name="line">
            <a:extLst>
              <a:ext uri="{FF2B5EF4-FFF2-40B4-BE49-F238E27FC236}">
                <a16:creationId xmlns:a16="http://schemas.microsoft.com/office/drawing/2014/main" id="{03321D6C-660B-4E62-B1DB-4F215E0980B3}"/>
              </a:ext>
            </a:extLst>
          </p:cNvPr>
          <p:cNvSpPr>
            <a:spLocks noGrp="1"/>
          </p:cNvSpPr>
          <p:nvPr/>
        </p:nvSpPr>
        <p:spPr>
          <a:xfrm>
            <a:off x="1047750" y="3124200"/>
            <a:ext cx="9715500" cy="0"/>
          </a:xfrm>
          <a:prstGeom prst="line">
            <a:avLst/>
          </a:prstGeom>
          <a:noFill/>
          <a:ln w="9525">
            <a:solidFill>
              <a:srgbClr val="B8BCC4"/>
            </a:solidFill>
            <a:prstDash val="solid"/>
          </a:ln>
        </p:spPr>
        <p:txBody>
          <a:bodyPr/>
          <a:lstStyle/>
          <a:p>
            <a:endParaRPr lang="en-US"/>
          </a:p>
        </p:txBody>
      </p:sp>
      <p:sp>
        <p:nvSpPr>
          <p:cNvPr id="16" name="text">
            <a:extLst>
              <a:ext uri="{FF2B5EF4-FFF2-40B4-BE49-F238E27FC236}">
                <a16:creationId xmlns:a16="http://schemas.microsoft.com/office/drawing/2014/main" id="{82A9C182-A358-47BC-BCBF-B905B62FE109}"/>
              </a:ext>
            </a:extLst>
          </p:cNvPr>
          <p:cNvSpPr>
            <a:spLocks noGrp="1"/>
          </p:cNvSpPr>
          <p:nvPr/>
        </p:nvSpPr>
        <p:spPr>
          <a:xfrm>
            <a:off x="514350" y="3448050"/>
            <a:ext cx="381000" cy="228600"/>
          </a:xfrm>
          <a:prstGeom prst="rect">
            <a:avLst/>
          </a:prstGeom>
          <a:noFill/>
          <a:ln w="0">
            <a:noFill/>
            <a:prstDash val="solid"/>
          </a:ln>
        </p:spPr>
        <p:txBody>
          <a:bodyPr anchor="t">
            <a:normAutofit fontScale="93214" lnSpcReduction="1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04</a:t>
            </a:r>
          </a:p>
        </p:txBody>
      </p:sp>
      <p:sp>
        <p:nvSpPr>
          <p:cNvPr id="17" name="text">
            <a:extLst>
              <a:ext uri="{FF2B5EF4-FFF2-40B4-BE49-F238E27FC236}">
                <a16:creationId xmlns:a16="http://schemas.microsoft.com/office/drawing/2014/main" id="{AF63F410-BFAC-49F8-BC13-096D25C5CFF5}"/>
              </a:ext>
            </a:extLst>
          </p:cNvPr>
          <p:cNvSpPr>
            <a:spLocks noGrp="1"/>
          </p:cNvSpPr>
          <p:nvPr/>
        </p:nvSpPr>
        <p:spPr>
          <a:xfrm>
            <a:off x="1047750" y="3448050"/>
            <a:ext cx="2571750" cy="228600"/>
          </a:xfrm>
          <a:prstGeom prst="rect">
            <a:avLst/>
          </a:prstGeom>
          <a:noFill/>
          <a:ln w="0">
            <a:noFill/>
            <a:prstDash val="solid"/>
          </a:ln>
        </p:spPr>
        <p:txBody>
          <a:bodyPr anchor="t">
            <a:normAutofit fontScale="85588" lnSpcReduction="20000"/>
          </a:bodyPr>
          <a:lstStyle/>
          <a:p>
            <a:pPr algn="l">
              <a:defRPr sz="1275" b="1">
                <a:solidFill>
                  <a:srgbClr val="0B0D10"/>
                </a:solidFill>
                <a:latin typeface="Helvetica Neue"/>
                <a:ea typeface="Helvetica Neue"/>
                <a:cs typeface="Helvetica Neue"/>
              </a:defRPr>
            </a:pPr>
            <a:r>
              <a:rPr sz="1275" b="1">
                <a:solidFill>
                  <a:srgbClr val="0B0D10"/>
                </a:solidFill>
                <a:latin typeface="Helvetica Neue"/>
                <a:ea typeface="Helvetica Neue"/>
                <a:cs typeface="Helvetica Neue"/>
              </a:rPr>
              <a:t>INFLUENCE</a:t>
            </a:r>
          </a:p>
        </p:txBody>
      </p:sp>
      <p:sp>
        <p:nvSpPr>
          <p:cNvPr id="18" name="text">
            <a:extLst>
              <a:ext uri="{FF2B5EF4-FFF2-40B4-BE49-F238E27FC236}">
                <a16:creationId xmlns:a16="http://schemas.microsoft.com/office/drawing/2014/main" id="{3BA4FB83-D43D-4026-ABED-BD548B82CB1F}"/>
              </a:ext>
            </a:extLst>
          </p:cNvPr>
          <p:cNvSpPr>
            <a:spLocks noGrp="1"/>
          </p:cNvSpPr>
          <p:nvPr/>
        </p:nvSpPr>
        <p:spPr>
          <a:xfrm>
            <a:off x="4095750" y="3448050"/>
            <a:ext cx="6191250" cy="228600"/>
          </a:xfrm>
          <a:prstGeom prst="rect">
            <a:avLst/>
          </a:prstGeom>
          <a:noFill/>
          <a:ln w="0">
            <a:noFill/>
            <a:prstDash val="solid"/>
          </a:ln>
        </p:spPr>
        <p:txBody>
          <a:bodyPr anchor="t">
            <a:normAutofit fontScale="81667" lnSpcReduction="20000"/>
          </a:bodyPr>
          <a:lstStyle/>
          <a:p>
            <a:pPr algn="l">
              <a:defRPr sz="1350" b="0">
                <a:solidFill>
                  <a:srgbClr val="515862"/>
                </a:solidFill>
                <a:latin typeface="Helvetica Neue"/>
                <a:ea typeface="Helvetica Neue"/>
                <a:cs typeface="Helvetica Neue"/>
              </a:defRPr>
            </a:pPr>
            <a:r>
              <a:rPr sz="1350" b="0">
                <a:solidFill>
                  <a:srgbClr val="515862"/>
                </a:solidFill>
                <a:latin typeface="Helvetica Neue"/>
                <a:ea typeface="Helvetica Neue"/>
                <a:cs typeface="Helvetica Neue"/>
              </a:rPr>
              <a:t>What may it affect?</a:t>
            </a:r>
          </a:p>
        </p:txBody>
      </p:sp>
      <p:sp>
        <p:nvSpPr>
          <p:cNvPr id="19" name="line">
            <a:extLst>
              <a:ext uri="{FF2B5EF4-FFF2-40B4-BE49-F238E27FC236}">
                <a16:creationId xmlns:a16="http://schemas.microsoft.com/office/drawing/2014/main" id="{961595B3-EB7D-4F31-8704-72E63B701FD6}"/>
              </a:ext>
            </a:extLst>
          </p:cNvPr>
          <p:cNvSpPr>
            <a:spLocks noGrp="1"/>
          </p:cNvSpPr>
          <p:nvPr/>
        </p:nvSpPr>
        <p:spPr>
          <a:xfrm>
            <a:off x="1047750" y="3810000"/>
            <a:ext cx="9715500" cy="0"/>
          </a:xfrm>
          <a:prstGeom prst="line">
            <a:avLst/>
          </a:prstGeom>
          <a:noFill/>
          <a:ln w="9525">
            <a:solidFill>
              <a:srgbClr val="B8BCC4"/>
            </a:solidFill>
            <a:prstDash val="solid"/>
          </a:ln>
        </p:spPr>
        <p:txBody>
          <a:bodyPr/>
          <a:lstStyle/>
          <a:p>
            <a:endParaRPr lang="en-US"/>
          </a:p>
        </p:txBody>
      </p:sp>
      <p:sp>
        <p:nvSpPr>
          <p:cNvPr id="20" name="text">
            <a:extLst>
              <a:ext uri="{FF2B5EF4-FFF2-40B4-BE49-F238E27FC236}">
                <a16:creationId xmlns:a16="http://schemas.microsoft.com/office/drawing/2014/main" id="{37E5D242-C583-4E47-A942-E211CC679AE7}"/>
              </a:ext>
            </a:extLst>
          </p:cNvPr>
          <p:cNvSpPr>
            <a:spLocks noGrp="1"/>
          </p:cNvSpPr>
          <p:nvPr/>
        </p:nvSpPr>
        <p:spPr>
          <a:xfrm>
            <a:off x="514350" y="4133850"/>
            <a:ext cx="381000" cy="228600"/>
          </a:xfrm>
          <a:prstGeom prst="rect">
            <a:avLst/>
          </a:prstGeom>
          <a:noFill/>
          <a:ln w="0">
            <a:noFill/>
            <a:prstDash val="solid"/>
          </a:ln>
        </p:spPr>
        <p:txBody>
          <a:bodyPr anchor="t">
            <a:normAutofit fontScale="93214" lnSpcReduction="1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05</a:t>
            </a:r>
          </a:p>
        </p:txBody>
      </p:sp>
      <p:sp>
        <p:nvSpPr>
          <p:cNvPr id="21" name="text">
            <a:extLst>
              <a:ext uri="{FF2B5EF4-FFF2-40B4-BE49-F238E27FC236}">
                <a16:creationId xmlns:a16="http://schemas.microsoft.com/office/drawing/2014/main" id="{07A3F0B6-F57D-4CE9-92E7-A861F05456D7}"/>
              </a:ext>
            </a:extLst>
          </p:cNvPr>
          <p:cNvSpPr>
            <a:spLocks noGrp="1"/>
          </p:cNvSpPr>
          <p:nvPr/>
        </p:nvSpPr>
        <p:spPr>
          <a:xfrm>
            <a:off x="1047750" y="4133850"/>
            <a:ext cx="2571750" cy="228600"/>
          </a:xfrm>
          <a:prstGeom prst="rect">
            <a:avLst/>
          </a:prstGeom>
          <a:noFill/>
          <a:ln w="0">
            <a:noFill/>
            <a:prstDash val="solid"/>
          </a:ln>
        </p:spPr>
        <p:txBody>
          <a:bodyPr anchor="t">
            <a:normAutofit fontScale="85588" lnSpcReduction="20000"/>
          </a:bodyPr>
          <a:lstStyle/>
          <a:p>
            <a:pPr algn="l">
              <a:defRPr sz="1275" b="1">
                <a:solidFill>
                  <a:srgbClr val="0B0D10"/>
                </a:solidFill>
                <a:latin typeface="Helvetica Neue"/>
                <a:ea typeface="Helvetica Neue"/>
                <a:cs typeface="Helvetica Neue"/>
              </a:defRPr>
            </a:pPr>
            <a:r>
              <a:rPr sz="1275" b="1">
                <a:solidFill>
                  <a:srgbClr val="0B0D10"/>
                </a:solidFill>
                <a:latin typeface="Helvetica Neue"/>
                <a:ea typeface="Helvetica Neue"/>
                <a:cs typeface="Helvetica Neue"/>
              </a:rPr>
              <a:t>PROPAGATION</a:t>
            </a:r>
          </a:p>
        </p:txBody>
      </p:sp>
      <p:sp>
        <p:nvSpPr>
          <p:cNvPr id="22" name="text">
            <a:extLst>
              <a:ext uri="{FF2B5EF4-FFF2-40B4-BE49-F238E27FC236}">
                <a16:creationId xmlns:a16="http://schemas.microsoft.com/office/drawing/2014/main" id="{64574321-0073-458C-9109-CD08DAE272C0}"/>
              </a:ext>
            </a:extLst>
          </p:cNvPr>
          <p:cNvSpPr>
            <a:spLocks noGrp="1"/>
          </p:cNvSpPr>
          <p:nvPr/>
        </p:nvSpPr>
        <p:spPr>
          <a:xfrm>
            <a:off x="4095750" y="4133850"/>
            <a:ext cx="6191250" cy="228600"/>
          </a:xfrm>
          <a:prstGeom prst="rect">
            <a:avLst/>
          </a:prstGeom>
          <a:noFill/>
          <a:ln w="0">
            <a:noFill/>
            <a:prstDash val="solid"/>
          </a:ln>
        </p:spPr>
        <p:txBody>
          <a:bodyPr anchor="t">
            <a:normAutofit fontScale="81667" lnSpcReduction="20000"/>
          </a:bodyPr>
          <a:lstStyle/>
          <a:p>
            <a:pPr algn="l">
              <a:defRPr sz="1350" b="0">
                <a:solidFill>
                  <a:srgbClr val="515862"/>
                </a:solidFill>
                <a:latin typeface="Helvetica Neue"/>
                <a:ea typeface="Helvetica Neue"/>
                <a:cs typeface="Helvetica Neue"/>
              </a:defRPr>
            </a:pPr>
            <a:r>
              <a:rPr sz="1350" b="0">
                <a:solidFill>
                  <a:srgbClr val="515862"/>
                </a:solidFill>
                <a:latin typeface="Helvetica Neue"/>
                <a:ea typeface="Helvetica Neue"/>
                <a:cs typeface="Helvetica Neue"/>
              </a:rPr>
              <a:t>Where may it travel?</a:t>
            </a:r>
          </a:p>
        </p:txBody>
      </p:sp>
      <p:sp>
        <p:nvSpPr>
          <p:cNvPr id="23" name="line">
            <a:extLst>
              <a:ext uri="{FF2B5EF4-FFF2-40B4-BE49-F238E27FC236}">
                <a16:creationId xmlns:a16="http://schemas.microsoft.com/office/drawing/2014/main" id="{56285CB3-5F5B-4E23-97F7-503F6F4A46F7}"/>
              </a:ext>
            </a:extLst>
          </p:cNvPr>
          <p:cNvSpPr>
            <a:spLocks noGrp="1"/>
          </p:cNvSpPr>
          <p:nvPr/>
        </p:nvSpPr>
        <p:spPr>
          <a:xfrm>
            <a:off x="1047750" y="4495800"/>
            <a:ext cx="9715500" cy="0"/>
          </a:xfrm>
          <a:prstGeom prst="line">
            <a:avLst/>
          </a:prstGeom>
          <a:noFill/>
          <a:ln w="9525">
            <a:solidFill>
              <a:srgbClr val="B8BCC4"/>
            </a:solidFill>
            <a:prstDash val="solid"/>
          </a:ln>
        </p:spPr>
        <p:txBody>
          <a:bodyPr/>
          <a:lstStyle/>
          <a:p>
            <a:endParaRPr lang="en-US"/>
          </a:p>
        </p:txBody>
      </p:sp>
      <p:sp>
        <p:nvSpPr>
          <p:cNvPr id="24" name="text">
            <a:extLst>
              <a:ext uri="{FF2B5EF4-FFF2-40B4-BE49-F238E27FC236}">
                <a16:creationId xmlns:a16="http://schemas.microsoft.com/office/drawing/2014/main" id="{7B307750-1875-4602-957D-EE00FE0E6B35}"/>
              </a:ext>
            </a:extLst>
          </p:cNvPr>
          <p:cNvSpPr>
            <a:spLocks noGrp="1"/>
          </p:cNvSpPr>
          <p:nvPr/>
        </p:nvSpPr>
        <p:spPr>
          <a:xfrm>
            <a:off x="514350" y="4819650"/>
            <a:ext cx="381000" cy="228600"/>
          </a:xfrm>
          <a:prstGeom prst="rect">
            <a:avLst/>
          </a:prstGeom>
          <a:noFill/>
          <a:ln w="0">
            <a:noFill/>
            <a:prstDash val="solid"/>
          </a:ln>
        </p:spPr>
        <p:txBody>
          <a:bodyPr anchor="t">
            <a:normAutofit fontScale="93214" lnSpcReduction="1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06</a:t>
            </a:r>
          </a:p>
        </p:txBody>
      </p:sp>
      <p:sp>
        <p:nvSpPr>
          <p:cNvPr id="25" name="text">
            <a:extLst>
              <a:ext uri="{FF2B5EF4-FFF2-40B4-BE49-F238E27FC236}">
                <a16:creationId xmlns:a16="http://schemas.microsoft.com/office/drawing/2014/main" id="{42EFA7B0-B0A7-43F6-9238-7338538B52EE}"/>
              </a:ext>
            </a:extLst>
          </p:cNvPr>
          <p:cNvSpPr>
            <a:spLocks noGrp="1"/>
          </p:cNvSpPr>
          <p:nvPr/>
        </p:nvSpPr>
        <p:spPr>
          <a:xfrm>
            <a:off x="1047750" y="4819650"/>
            <a:ext cx="2571750" cy="228600"/>
          </a:xfrm>
          <a:prstGeom prst="rect">
            <a:avLst/>
          </a:prstGeom>
          <a:noFill/>
          <a:ln w="0">
            <a:noFill/>
            <a:prstDash val="solid"/>
          </a:ln>
        </p:spPr>
        <p:txBody>
          <a:bodyPr anchor="t">
            <a:normAutofit fontScale="85588" lnSpcReduction="20000"/>
          </a:bodyPr>
          <a:lstStyle/>
          <a:p>
            <a:pPr algn="l">
              <a:defRPr sz="1275" b="1">
                <a:solidFill>
                  <a:srgbClr val="0B0D10"/>
                </a:solidFill>
                <a:latin typeface="Helvetica Neue"/>
                <a:ea typeface="Helvetica Neue"/>
                <a:cs typeface="Helvetica Neue"/>
              </a:defRPr>
            </a:pPr>
            <a:r>
              <a:rPr sz="1275" b="1">
                <a:solidFill>
                  <a:srgbClr val="0B0D10"/>
                </a:solidFill>
                <a:latin typeface="Helvetica Neue"/>
                <a:ea typeface="Helvetica Neue"/>
                <a:cs typeface="Helvetica Neue"/>
              </a:rPr>
              <a:t>ACTION</a:t>
            </a:r>
          </a:p>
        </p:txBody>
      </p:sp>
      <p:sp>
        <p:nvSpPr>
          <p:cNvPr id="26" name="text">
            <a:extLst>
              <a:ext uri="{FF2B5EF4-FFF2-40B4-BE49-F238E27FC236}">
                <a16:creationId xmlns:a16="http://schemas.microsoft.com/office/drawing/2014/main" id="{0BB388D0-74B0-4459-9033-7D570EBA6722}"/>
              </a:ext>
            </a:extLst>
          </p:cNvPr>
          <p:cNvSpPr>
            <a:spLocks noGrp="1"/>
          </p:cNvSpPr>
          <p:nvPr/>
        </p:nvSpPr>
        <p:spPr>
          <a:xfrm>
            <a:off x="4095750" y="4819650"/>
            <a:ext cx="6191250" cy="228600"/>
          </a:xfrm>
          <a:prstGeom prst="rect">
            <a:avLst/>
          </a:prstGeom>
          <a:noFill/>
          <a:ln w="0">
            <a:noFill/>
            <a:prstDash val="solid"/>
          </a:ln>
        </p:spPr>
        <p:txBody>
          <a:bodyPr anchor="t">
            <a:normAutofit fontScale="81667" lnSpcReduction="20000"/>
          </a:bodyPr>
          <a:lstStyle/>
          <a:p>
            <a:pPr algn="l">
              <a:defRPr sz="1350" b="0">
                <a:solidFill>
                  <a:srgbClr val="515862"/>
                </a:solidFill>
                <a:latin typeface="Helvetica Neue"/>
                <a:ea typeface="Helvetica Neue"/>
                <a:cs typeface="Helvetica Neue"/>
              </a:defRPr>
            </a:pPr>
            <a:r>
              <a:rPr sz="1350" b="0">
                <a:solidFill>
                  <a:srgbClr val="515862"/>
                </a:solidFill>
                <a:latin typeface="Helvetica Neue"/>
                <a:ea typeface="Helvetica Neue"/>
                <a:cs typeface="Helvetica Neue"/>
              </a:rPr>
              <a:t>What may AI cause?</a:t>
            </a:r>
          </a:p>
        </p:txBody>
      </p:sp>
      <p:sp>
        <p:nvSpPr>
          <p:cNvPr id="27" name="line">
            <a:extLst>
              <a:ext uri="{FF2B5EF4-FFF2-40B4-BE49-F238E27FC236}">
                <a16:creationId xmlns:a16="http://schemas.microsoft.com/office/drawing/2014/main" id="{80F68AC5-1555-48A0-B173-822B40A53DDD}"/>
              </a:ext>
            </a:extLst>
          </p:cNvPr>
          <p:cNvSpPr>
            <a:spLocks noGrp="1"/>
          </p:cNvSpPr>
          <p:nvPr/>
        </p:nvSpPr>
        <p:spPr>
          <a:xfrm>
            <a:off x="1047750" y="5181600"/>
            <a:ext cx="9715500" cy="0"/>
          </a:xfrm>
          <a:prstGeom prst="line">
            <a:avLst/>
          </a:prstGeom>
          <a:noFill/>
          <a:ln w="9525">
            <a:solidFill>
              <a:srgbClr val="B8BCC4"/>
            </a:solidFill>
            <a:prstDash val="solid"/>
          </a:ln>
        </p:spPr>
        <p:txBody>
          <a:bodyPr/>
          <a:lstStyle/>
          <a:p>
            <a:endParaRPr lang="en-US"/>
          </a:p>
        </p:txBody>
      </p:sp>
      <p:sp>
        <p:nvSpPr>
          <p:cNvPr id="28" name="text">
            <a:extLst>
              <a:ext uri="{FF2B5EF4-FFF2-40B4-BE49-F238E27FC236}">
                <a16:creationId xmlns:a16="http://schemas.microsoft.com/office/drawing/2014/main" id="{1043FA17-9F1E-4B8C-882F-025EA2C95FE5}"/>
              </a:ext>
            </a:extLst>
          </p:cNvPr>
          <p:cNvSpPr>
            <a:spLocks noGrp="1"/>
          </p:cNvSpPr>
          <p:nvPr/>
        </p:nvSpPr>
        <p:spPr>
          <a:xfrm>
            <a:off x="514350" y="5505450"/>
            <a:ext cx="381000" cy="228600"/>
          </a:xfrm>
          <a:prstGeom prst="rect">
            <a:avLst/>
          </a:prstGeom>
          <a:noFill/>
          <a:ln w="0">
            <a:noFill/>
            <a:prstDash val="solid"/>
          </a:ln>
        </p:spPr>
        <p:txBody>
          <a:bodyPr anchor="t">
            <a:normAutofit fontScale="93214" lnSpcReduction="10000"/>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07</a:t>
            </a:r>
          </a:p>
        </p:txBody>
      </p:sp>
      <p:sp>
        <p:nvSpPr>
          <p:cNvPr id="29" name="text">
            <a:extLst>
              <a:ext uri="{FF2B5EF4-FFF2-40B4-BE49-F238E27FC236}">
                <a16:creationId xmlns:a16="http://schemas.microsoft.com/office/drawing/2014/main" id="{FBD76F0B-AAEC-4E1F-843A-F1EB874A6E78}"/>
              </a:ext>
            </a:extLst>
          </p:cNvPr>
          <p:cNvSpPr>
            <a:spLocks noGrp="1"/>
          </p:cNvSpPr>
          <p:nvPr/>
        </p:nvSpPr>
        <p:spPr>
          <a:xfrm>
            <a:off x="1047750" y="5505450"/>
            <a:ext cx="2571750" cy="228600"/>
          </a:xfrm>
          <a:prstGeom prst="rect">
            <a:avLst/>
          </a:prstGeom>
          <a:noFill/>
          <a:ln w="0">
            <a:noFill/>
            <a:prstDash val="solid"/>
          </a:ln>
        </p:spPr>
        <p:txBody>
          <a:bodyPr anchor="t">
            <a:normAutofit fontScale="85588" lnSpcReduction="20000"/>
          </a:bodyPr>
          <a:lstStyle/>
          <a:p>
            <a:pPr algn="l">
              <a:defRPr sz="1275" b="1">
                <a:solidFill>
                  <a:srgbClr val="0B0D10"/>
                </a:solidFill>
                <a:latin typeface="Helvetica Neue"/>
                <a:ea typeface="Helvetica Neue"/>
                <a:cs typeface="Helvetica Neue"/>
              </a:defRPr>
            </a:pPr>
            <a:r>
              <a:rPr sz="1275" b="1">
                <a:solidFill>
                  <a:srgbClr val="0B0D10"/>
                </a:solidFill>
                <a:latin typeface="Helvetica Neue"/>
                <a:ea typeface="Helvetica Neue"/>
                <a:cs typeface="Helvetica Neue"/>
              </a:rPr>
              <a:t>RECOVERY</a:t>
            </a:r>
          </a:p>
        </p:txBody>
      </p:sp>
      <p:sp>
        <p:nvSpPr>
          <p:cNvPr id="30" name="text">
            <a:extLst>
              <a:ext uri="{FF2B5EF4-FFF2-40B4-BE49-F238E27FC236}">
                <a16:creationId xmlns:a16="http://schemas.microsoft.com/office/drawing/2014/main" id="{D25D3218-D042-4A9E-A894-48938F7BD199}"/>
              </a:ext>
            </a:extLst>
          </p:cNvPr>
          <p:cNvSpPr>
            <a:spLocks noGrp="1"/>
          </p:cNvSpPr>
          <p:nvPr/>
        </p:nvSpPr>
        <p:spPr>
          <a:xfrm>
            <a:off x="4095750" y="5505450"/>
            <a:ext cx="6191250" cy="228600"/>
          </a:xfrm>
          <a:prstGeom prst="rect">
            <a:avLst/>
          </a:prstGeom>
          <a:noFill/>
          <a:ln w="0">
            <a:noFill/>
            <a:prstDash val="solid"/>
          </a:ln>
        </p:spPr>
        <p:txBody>
          <a:bodyPr anchor="t">
            <a:normAutofit fontScale="81667" lnSpcReduction="20000"/>
          </a:bodyPr>
          <a:lstStyle/>
          <a:p>
            <a:pPr algn="l">
              <a:defRPr sz="1350" b="0">
                <a:solidFill>
                  <a:srgbClr val="515862"/>
                </a:solidFill>
                <a:latin typeface="Helvetica Neue"/>
                <a:ea typeface="Helvetica Neue"/>
                <a:cs typeface="Helvetica Neue"/>
              </a:defRPr>
            </a:pPr>
            <a:r>
              <a:rPr sz="1350" b="0">
                <a:solidFill>
                  <a:srgbClr val="515862"/>
                </a:solidFill>
                <a:latin typeface="Helvetica Neue"/>
                <a:ea typeface="Helvetica Neue"/>
                <a:cs typeface="Helvetica Neue"/>
              </a:rPr>
              <a:t>How is trust restored?</a:t>
            </a:r>
          </a:p>
        </p:txBody>
      </p:sp>
      <p:sp>
        <p:nvSpPr>
          <p:cNvPr id="31" name="line">
            <a:extLst>
              <a:ext uri="{FF2B5EF4-FFF2-40B4-BE49-F238E27FC236}">
                <a16:creationId xmlns:a16="http://schemas.microsoft.com/office/drawing/2014/main" id="{BEAB3F2D-3B88-4056-B30F-2E1876850114}"/>
              </a:ext>
            </a:extLst>
          </p:cNvPr>
          <p:cNvSpPr>
            <a:spLocks noGrp="1"/>
          </p:cNvSpPr>
          <p:nvPr/>
        </p:nvSpPr>
        <p:spPr>
          <a:xfrm>
            <a:off x="1047750" y="5867400"/>
            <a:ext cx="9715500" cy="0"/>
          </a:xfrm>
          <a:prstGeom prst="line">
            <a:avLst/>
          </a:prstGeom>
          <a:noFill/>
          <a:ln w="9525">
            <a:solidFill>
              <a:srgbClr val="B8BCC4"/>
            </a:solidFill>
            <a:prstDash val="solid"/>
          </a:ln>
        </p:spPr>
        <p:txBody>
          <a:bodyPr/>
          <a:lstStyle/>
          <a:p>
            <a:endParaRPr lang="en-US"/>
          </a:p>
        </p:txBody>
      </p:sp>
    </p:spTree>
    <p:extLst>
      <p:ext uri="{BB962C8B-B14F-4D97-AF65-F5344CB8AC3E}">
        <p14:creationId xmlns:p14="http://schemas.microsoft.com/office/powerpoint/2010/main" val="812511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kicker">
            <a:extLst>
              <a:ext uri="{FF2B5EF4-FFF2-40B4-BE49-F238E27FC236}">
                <a16:creationId xmlns:a16="http://schemas.microsoft.com/office/drawing/2014/main" id="{595CE3FA-2B9B-49A4-AD19-EDBBB11D8445}"/>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LAYERED CONTROL MODEL</a:t>
            </a:r>
          </a:p>
        </p:txBody>
      </p:sp>
      <p:sp>
        <p:nvSpPr>
          <p:cNvPr id="2" name="slide-title">
            <a:extLst>
              <a:ext uri="{FF2B5EF4-FFF2-40B4-BE49-F238E27FC236}">
                <a16:creationId xmlns:a16="http://schemas.microsoft.com/office/drawing/2014/main" id="{DC05BF88-3887-477A-9929-DA1B89391F80}"/>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No single poisoning detector is enough</a:t>
            </a:r>
          </a:p>
        </p:txBody>
      </p:sp>
      <p:sp>
        <p:nvSpPr>
          <p:cNvPr id="3" name="slide-number">
            <a:extLst>
              <a:ext uri="{FF2B5EF4-FFF2-40B4-BE49-F238E27FC236}">
                <a16:creationId xmlns:a16="http://schemas.microsoft.com/office/drawing/2014/main" id="{57488492-D119-429B-9E4D-A035F7DCFD5E}"/>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23</a:t>
            </a:r>
          </a:p>
        </p:txBody>
      </p:sp>
      <p:sp>
        <p:nvSpPr>
          <p:cNvPr id="4" name="box">
            <a:extLst>
              <a:ext uri="{FF2B5EF4-FFF2-40B4-BE49-F238E27FC236}">
                <a16:creationId xmlns:a16="http://schemas.microsoft.com/office/drawing/2014/main" id="{CC3AA7E3-7F6E-44D2-B1B0-039D0FF3DE52}"/>
              </a:ext>
            </a:extLst>
          </p:cNvPr>
          <p:cNvSpPr>
            <a:spLocks noGrp="1"/>
          </p:cNvSpPr>
          <p:nvPr/>
        </p:nvSpPr>
        <p:spPr>
          <a:xfrm>
            <a:off x="400050" y="1790700"/>
            <a:ext cx="1638300" cy="3048000"/>
          </a:xfrm>
          <a:prstGeom prst="rect">
            <a:avLst/>
          </a:prstGeom>
          <a:solidFill>
            <a:srgbClr val="DDF1FB"/>
          </a:solidFill>
          <a:ln w="0">
            <a:noFill/>
            <a:prstDash val="solid"/>
          </a:ln>
        </p:spPr>
        <p:txBody>
          <a:bodyPr/>
          <a:lstStyle/>
          <a:p>
            <a:endParaRPr lang="en-US"/>
          </a:p>
        </p:txBody>
      </p:sp>
      <p:sp>
        <p:nvSpPr>
          <p:cNvPr id="5" name="text">
            <a:extLst>
              <a:ext uri="{FF2B5EF4-FFF2-40B4-BE49-F238E27FC236}">
                <a16:creationId xmlns:a16="http://schemas.microsoft.com/office/drawing/2014/main" id="{4F0FF9E0-4B8E-41E3-8268-6E4F9E32CE7F}"/>
              </a:ext>
            </a:extLst>
          </p:cNvPr>
          <p:cNvSpPr>
            <a:spLocks noGrp="1"/>
          </p:cNvSpPr>
          <p:nvPr/>
        </p:nvSpPr>
        <p:spPr>
          <a:xfrm>
            <a:off x="533400" y="2019300"/>
            <a:ext cx="1371600" cy="266700"/>
          </a:xfrm>
          <a:prstGeom prst="rect">
            <a:avLst/>
          </a:prstGeom>
          <a:noFill/>
          <a:ln w="0">
            <a:noFill/>
            <a:prstDash val="solid"/>
          </a:ln>
        </p:spPr>
        <p:txBody>
          <a:bodyPr anchor="t">
            <a:normAutofit fontScale="97696" lnSpcReduction="10000"/>
          </a:bodyPr>
          <a:lstStyle/>
          <a:p>
            <a:pPr algn="ctr">
              <a:defRPr sz="1275" b="1">
                <a:solidFill>
                  <a:srgbClr val="3D8DFF"/>
                </a:solidFill>
                <a:latin typeface="Helvetica Neue"/>
                <a:ea typeface="Helvetica Neue"/>
                <a:cs typeface="Helvetica Neue"/>
              </a:defRPr>
            </a:pPr>
            <a:r>
              <a:rPr sz="1275" b="1">
                <a:solidFill>
                  <a:srgbClr val="3D8DFF"/>
                </a:solidFill>
                <a:latin typeface="Helvetica Neue"/>
                <a:ea typeface="Helvetica Neue"/>
                <a:cs typeface="Helvetica Neue"/>
              </a:rPr>
              <a:t>PREVENT</a:t>
            </a:r>
          </a:p>
        </p:txBody>
      </p:sp>
      <p:sp>
        <p:nvSpPr>
          <p:cNvPr id="6" name="text">
            <a:extLst>
              <a:ext uri="{FF2B5EF4-FFF2-40B4-BE49-F238E27FC236}">
                <a16:creationId xmlns:a16="http://schemas.microsoft.com/office/drawing/2014/main" id="{01A4B7A5-6D39-407B-858C-198942D24B2C}"/>
              </a:ext>
            </a:extLst>
          </p:cNvPr>
          <p:cNvSpPr>
            <a:spLocks noGrp="1"/>
          </p:cNvSpPr>
          <p:nvPr/>
        </p:nvSpPr>
        <p:spPr>
          <a:xfrm>
            <a:off x="571500" y="2800350"/>
            <a:ext cx="1295400" cy="1428750"/>
          </a:xfrm>
          <a:prstGeom prst="rect">
            <a:avLst/>
          </a:prstGeom>
          <a:noFill/>
          <a:ln w="0">
            <a:noFill/>
            <a:prstDash val="solid"/>
          </a:ln>
        </p:spPr>
        <p:txBody>
          <a:bodyPr anchor="t">
            <a:normAutofit/>
          </a:bodyPr>
          <a:lstStyle/>
          <a:p>
            <a:pPr algn="ctr">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Source allowlists · least privilege · signing</a:t>
            </a:r>
          </a:p>
        </p:txBody>
      </p:sp>
      <p:sp>
        <p:nvSpPr>
          <p:cNvPr id="7" name="box">
            <a:extLst>
              <a:ext uri="{FF2B5EF4-FFF2-40B4-BE49-F238E27FC236}">
                <a16:creationId xmlns:a16="http://schemas.microsoft.com/office/drawing/2014/main" id="{B202BC7D-3D67-4489-BF50-8C760E88A4AC}"/>
              </a:ext>
            </a:extLst>
          </p:cNvPr>
          <p:cNvSpPr>
            <a:spLocks noGrp="1"/>
          </p:cNvSpPr>
          <p:nvPr/>
        </p:nvSpPr>
        <p:spPr>
          <a:xfrm>
            <a:off x="2286000" y="1790700"/>
            <a:ext cx="1638300" cy="3048000"/>
          </a:xfrm>
          <a:prstGeom prst="rect">
            <a:avLst/>
          </a:prstGeom>
          <a:solidFill>
            <a:srgbClr val="FFF1D6"/>
          </a:solidFill>
          <a:ln w="0">
            <a:noFill/>
            <a:prstDash val="solid"/>
          </a:ln>
        </p:spPr>
        <p:txBody>
          <a:bodyPr/>
          <a:lstStyle/>
          <a:p>
            <a:endParaRPr lang="en-US"/>
          </a:p>
        </p:txBody>
      </p:sp>
      <p:sp>
        <p:nvSpPr>
          <p:cNvPr id="8" name="text">
            <a:extLst>
              <a:ext uri="{FF2B5EF4-FFF2-40B4-BE49-F238E27FC236}">
                <a16:creationId xmlns:a16="http://schemas.microsoft.com/office/drawing/2014/main" id="{CE50EDA2-B29F-42F5-8F5C-2B9950DD0080}"/>
              </a:ext>
            </a:extLst>
          </p:cNvPr>
          <p:cNvSpPr>
            <a:spLocks noGrp="1"/>
          </p:cNvSpPr>
          <p:nvPr/>
        </p:nvSpPr>
        <p:spPr>
          <a:xfrm>
            <a:off x="2419350" y="2019300"/>
            <a:ext cx="1371600" cy="266700"/>
          </a:xfrm>
          <a:prstGeom prst="rect">
            <a:avLst/>
          </a:prstGeom>
          <a:noFill/>
          <a:ln w="0">
            <a:noFill/>
            <a:prstDash val="solid"/>
          </a:ln>
        </p:spPr>
        <p:txBody>
          <a:bodyPr anchor="t">
            <a:normAutofit fontScale="97696" lnSpcReduction="10000"/>
          </a:bodyPr>
          <a:lstStyle/>
          <a:p>
            <a:pPr algn="ctr">
              <a:defRPr sz="1275" b="1">
                <a:solidFill>
                  <a:srgbClr val="A76300"/>
                </a:solidFill>
                <a:latin typeface="Helvetica Neue"/>
                <a:ea typeface="Helvetica Neue"/>
                <a:cs typeface="Helvetica Neue"/>
              </a:defRPr>
            </a:pPr>
            <a:r>
              <a:rPr sz="1275" b="1">
                <a:solidFill>
                  <a:srgbClr val="A76300"/>
                </a:solidFill>
                <a:latin typeface="Helvetica Neue"/>
                <a:ea typeface="Helvetica Neue"/>
                <a:cs typeface="Helvetica Neue"/>
              </a:rPr>
              <a:t>CONSTRAIN</a:t>
            </a:r>
          </a:p>
        </p:txBody>
      </p:sp>
      <p:sp>
        <p:nvSpPr>
          <p:cNvPr id="9" name="text">
            <a:extLst>
              <a:ext uri="{FF2B5EF4-FFF2-40B4-BE49-F238E27FC236}">
                <a16:creationId xmlns:a16="http://schemas.microsoft.com/office/drawing/2014/main" id="{38F5D9A6-5084-4360-8061-45793C2DF09C}"/>
              </a:ext>
            </a:extLst>
          </p:cNvPr>
          <p:cNvSpPr>
            <a:spLocks noGrp="1"/>
          </p:cNvSpPr>
          <p:nvPr/>
        </p:nvSpPr>
        <p:spPr>
          <a:xfrm>
            <a:off x="2457450" y="2800350"/>
            <a:ext cx="1295400" cy="1428750"/>
          </a:xfrm>
          <a:prstGeom prst="rect">
            <a:avLst/>
          </a:prstGeom>
          <a:noFill/>
          <a:ln w="0">
            <a:noFill/>
            <a:prstDash val="solid"/>
          </a:ln>
        </p:spPr>
        <p:txBody>
          <a:bodyPr anchor="t">
            <a:normAutofit/>
          </a:bodyPr>
          <a:lstStyle/>
          <a:p>
            <a:pPr algn="ctr">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Governed retrieval</a:t>
            </a:r>
          </a:p>
          <a:p>
            <a:pPr algn="ctr">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Action limits</a:t>
            </a:r>
          </a:p>
        </p:txBody>
      </p:sp>
      <p:sp>
        <p:nvSpPr>
          <p:cNvPr id="10" name="box">
            <a:extLst>
              <a:ext uri="{FF2B5EF4-FFF2-40B4-BE49-F238E27FC236}">
                <a16:creationId xmlns:a16="http://schemas.microsoft.com/office/drawing/2014/main" id="{8486F1A7-975D-4E6A-9828-0F41340E3EFA}"/>
              </a:ext>
            </a:extLst>
          </p:cNvPr>
          <p:cNvSpPr>
            <a:spLocks noGrp="1"/>
          </p:cNvSpPr>
          <p:nvPr/>
        </p:nvSpPr>
        <p:spPr>
          <a:xfrm>
            <a:off x="4171950" y="1790700"/>
            <a:ext cx="1638300" cy="3048000"/>
          </a:xfrm>
          <a:prstGeom prst="rect">
            <a:avLst/>
          </a:prstGeom>
          <a:solidFill>
            <a:srgbClr val="FBE7E7"/>
          </a:solidFill>
          <a:ln w="0">
            <a:noFill/>
            <a:prstDash val="solid"/>
          </a:ln>
        </p:spPr>
        <p:txBody>
          <a:bodyPr/>
          <a:lstStyle/>
          <a:p>
            <a:endParaRPr lang="en-US"/>
          </a:p>
        </p:txBody>
      </p:sp>
      <p:sp>
        <p:nvSpPr>
          <p:cNvPr id="11" name="text">
            <a:extLst>
              <a:ext uri="{FF2B5EF4-FFF2-40B4-BE49-F238E27FC236}">
                <a16:creationId xmlns:a16="http://schemas.microsoft.com/office/drawing/2014/main" id="{AC7399FC-19BE-4046-9483-80A66C17FC8E}"/>
              </a:ext>
            </a:extLst>
          </p:cNvPr>
          <p:cNvSpPr>
            <a:spLocks noGrp="1"/>
          </p:cNvSpPr>
          <p:nvPr/>
        </p:nvSpPr>
        <p:spPr>
          <a:xfrm>
            <a:off x="4305300" y="2019300"/>
            <a:ext cx="1371600" cy="266700"/>
          </a:xfrm>
          <a:prstGeom prst="rect">
            <a:avLst/>
          </a:prstGeom>
          <a:noFill/>
          <a:ln w="0">
            <a:noFill/>
            <a:prstDash val="solid"/>
          </a:ln>
        </p:spPr>
        <p:txBody>
          <a:bodyPr anchor="t">
            <a:normAutofit fontScale="97696" lnSpcReduction="10000"/>
          </a:bodyPr>
          <a:lstStyle/>
          <a:p>
            <a:pPr algn="ctr">
              <a:defRPr sz="1275" b="1">
                <a:solidFill>
                  <a:srgbClr val="D94B4B"/>
                </a:solidFill>
                <a:latin typeface="Helvetica Neue"/>
                <a:ea typeface="Helvetica Neue"/>
                <a:cs typeface="Helvetica Neue"/>
              </a:defRPr>
            </a:pPr>
            <a:r>
              <a:rPr sz="1275" b="1">
                <a:solidFill>
                  <a:srgbClr val="D94B4B"/>
                </a:solidFill>
                <a:latin typeface="Helvetica Neue"/>
                <a:ea typeface="Helvetica Neue"/>
                <a:cs typeface="Helvetica Neue"/>
              </a:rPr>
              <a:t>DETECT</a:t>
            </a:r>
          </a:p>
        </p:txBody>
      </p:sp>
      <p:sp>
        <p:nvSpPr>
          <p:cNvPr id="12" name="text">
            <a:extLst>
              <a:ext uri="{FF2B5EF4-FFF2-40B4-BE49-F238E27FC236}">
                <a16:creationId xmlns:a16="http://schemas.microsoft.com/office/drawing/2014/main" id="{7AA8973F-DF8F-4A55-8952-0C566E78AE42}"/>
              </a:ext>
            </a:extLst>
          </p:cNvPr>
          <p:cNvSpPr>
            <a:spLocks noGrp="1"/>
          </p:cNvSpPr>
          <p:nvPr/>
        </p:nvSpPr>
        <p:spPr>
          <a:xfrm>
            <a:off x="4343400" y="2800350"/>
            <a:ext cx="1295400" cy="1428750"/>
          </a:xfrm>
          <a:prstGeom prst="rect">
            <a:avLst/>
          </a:prstGeom>
          <a:noFill/>
          <a:ln w="0">
            <a:noFill/>
            <a:prstDash val="solid"/>
          </a:ln>
        </p:spPr>
        <p:txBody>
          <a:bodyPr anchor="t">
            <a:normAutofit/>
          </a:bodyPr>
          <a:lstStyle/>
          <a:p>
            <a:pPr algn="ctr">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Change, retrieval and behavior anomalies</a:t>
            </a:r>
          </a:p>
        </p:txBody>
      </p:sp>
      <p:sp>
        <p:nvSpPr>
          <p:cNvPr id="13" name="box">
            <a:extLst>
              <a:ext uri="{FF2B5EF4-FFF2-40B4-BE49-F238E27FC236}">
                <a16:creationId xmlns:a16="http://schemas.microsoft.com/office/drawing/2014/main" id="{602AD36C-AC81-464D-BC82-2E667C78F445}"/>
              </a:ext>
            </a:extLst>
          </p:cNvPr>
          <p:cNvSpPr>
            <a:spLocks noGrp="1"/>
          </p:cNvSpPr>
          <p:nvPr/>
        </p:nvSpPr>
        <p:spPr>
          <a:xfrm>
            <a:off x="6057900" y="1790700"/>
            <a:ext cx="1638300" cy="3048000"/>
          </a:xfrm>
          <a:prstGeom prst="rect">
            <a:avLst/>
          </a:prstGeom>
          <a:solidFill>
            <a:srgbClr val="F1F3F5"/>
          </a:solidFill>
          <a:ln w="0">
            <a:noFill/>
            <a:prstDash val="solid"/>
          </a:ln>
        </p:spPr>
        <p:txBody>
          <a:bodyPr/>
          <a:lstStyle/>
          <a:p>
            <a:endParaRPr lang="en-US"/>
          </a:p>
        </p:txBody>
      </p:sp>
      <p:sp>
        <p:nvSpPr>
          <p:cNvPr id="14" name="text">
            <a:extLst>
              <a:ext uri="{FF2B5EF4-FFF2-40B4-BE49-F238E27FC236}">
                <a16:creationId xmlns:a16="http://schemas.microsoft.com/office/drawing/2014/main" id="{AE925A27-5FB6-494A-A2EE-FDBA7CD2E1AD}"/>
              </a:ext>
            </a:extLst>
          </p:cNvPr>
          <p:cNvSpPr>
            <a:spLocks noGrp="1"/>
          </p:cNvSpPr>
          <p:nvPr/>
        </p:nvSpPr>
        <p:spPr>
          <a:xfrm>
            <a:off x="6191250" y="2019300"/>
            <a:ext cx="1371600" cy="266700"/>
          </a:xfrm>
          <a:prstGeom prst="rect">
            <a:avLst/>
          </a:prstGeom>
          <a:noFill/>
          <a:ln w="0">
            <a:noFill/>
            <a:prstDash val="solid"/>
          </a:ln>
        </p:spPr>
        <p:txBody>
          <a:bodyPr anchor="t">
            <a:normAutofit fontScale="97696" lnSpcReduction="10000"/>
          </a:bodyPr>
          <a:lstStyle/>
          <a:p>
            <a:pPr algn="ctr">
              <a:defRPr sz="1275" b="1">
                <a:solidFill>
                  <a:srgbClr val="0B0D10"/>
                </a:solidFill>
                <a:latin typeface="Helvetica Neue"/>
                <a:ea typeface="Helvetica Neue"/>
                <a:cs typeface="Helvetica Neue"/>
              </a:defRPr>
            </a:pPr>
            <a:r>
              <a:rPr sz="1275" b="1">
                <a:solidFill>
                  <a:srgbClr val="0B0D10"/>
                </a:solidFill>
                <a:latin typeface="Helvetica Neue"/>
                <a:ea typeface="Helvetica Neue"/>
                <a:cs typeface="Helvetica Neue"/>
              </a:rPr>
              <a:t>TRACE</a:t>
            </a:r>
          </a:p>
        </p:txBody>
      </p:sp>
      <p:sp>
        <p:nvSpPr>
          <p:cNvPr id="15" name="text">
            <a:extLst>
              <a:ext uri="{FF2B5EF4-FFF2-40B4-BE49-F238E27FC236}">
                <a16:creationId xmlns:a16="http://schemas.microsoft.com/office/drawing/2014/main" id="{E897805D-F2F2-4849-8E86-734E42DDC388}"/>
              </a:ext>
            </a:extLst>
          </p:cNvPr>
          <p:cNvSpPr>
            <a:spLocks noGrp="1"/>
          </p:cNvSpPr>
          <p:nvPr/>
        </p:nvSpPr>
        <p:spPr>
          <a:xfrm>
            <a:off x="6229350" y="2800350"/>
            <a:ext cx="1295400" cy="1428750"/>
          </a:xfrm>
          <a:prstGeom prst="rect">
            <a:avLst/>
          </a:prstGeom>
          <a:noFill/>
          <a:ln w="0">
            <a:noFill/>
            <a:prstDash val="solid"/>
          </a:ln>
        </p:spPr>
        <p:txBody>
          <a:bodyPr anchor="t">
            <a:normAutofit/>
          </a:bodyPr>
          <a:lstStyle/>
          <a:p>
            <a:pPr algn="ctr">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End-to-end lineage · affected outputs</a:t>
            </a:r>
          </a:p>
        </p:txBody>
      </p:sp>
      <p:sp>
        <p:nvSpPr>
          <p:cNvPr id="16" name="box">
            <a:extLst>
              <a:ext uri="{FF2B5EF4-FFF2-40B4-BE49-F238E27FC236}">
                <a16:creationId xmlns:a16="http://schemas.microsoft.com/office/drawing/2014/main" id="{39953FDF-20F9-4AD9-8578-CDF0F14E9975}"/>
              </a:ext>
            </a:extLst>
          </p:cNvPr>
          <p:cNvSpPr>
            <a:spLocks noGrp="1"/>
          </p:cNvSpPr>
          <p:nvPr/>
        </p:nvSpPr>
        <p:spPr>
          <a:xfrm>
            <a:off x="7943850" y="1790700"/>
            <a:ext cx="1638300" cy="3048000"/>
          </a:xfrm>
          <a:prstGeom prst="rect">
            <a:avLst/>
          </a:prstGeom>
          <a:solidFill>
            <a:srgbClr val="E4F4ED"/>
          </a:solidFill>
          <a:ln w="0">
            <a:noFill/>
            <a:prstDash val="solid"/>
          </a:ln>
        </p:spPr>
        <p:txBody>
          <a:bodyPr/>
          <a:lstStyle/>
          <a:p>
            <a:endParaRPr lang="en-US"/>
          </a:p>
        </p:txBody>
      </p:sp>
      <p:sp>
        <p:nvSpPr>
          <p:cNvPr id="17" name="text">
            <a:extLst>
              <a:ext uri="{FF2B5EF4-FFF2-40B4-BE49-F238E27FC236}">
                <a16:creationId xmlns:a16="http://schemas.microsoft.com/office/drawing/2014/main" id="{7F056104-53EF-4F1B-A3AB-BA085977BABE}"/>
              </a:ext>
            </a:extLst>
          </p:cNvPr>
          <p:cNvSpPr>
            <a:spLocks noGrp="1"/>
          </p:cNvSpPr>
          <p:nvPr/>
        </p:nvSpPr>
        <p:spPr>
          <a:xfrm>
            <a:off x="8077200" y="2019300"/>
            <a:ext cx="1371600" cy="266700"/>
          </a:xfrm>
          <a:prstGeom prst="rect">
            <a:avLst/>
          </a:prstGeom>
          <a:noFill/>
          <a:ln w="0">
            <a:noFill/>
            <a:prstDash val="solid"/>
          </a:ln>
        </p:spPr>
        <p:txBody>
          <a:bodyPr anchor="t">
            <a:normAutofit fontScale="97696" lnSpcReduction="10000"/>
          </a:bodyPr>
          <a:lstStyle/>
          <a:p>
            <a:pPr algn="ctr">
              <a:defRPr sz="1275" b="1">
                <a:solidFill>
                  <a:srgbClr val="16835B"/>
                </a:solidFill>
                <a:latin typeface="Helvetica Neue"/>
                <a:ea typeface="Helvetica Neue"/>
                <a:cs typeface="Helvetica Neue"/>
              </a:defRPr>
            </a:pPr>
            <a:r>
              <a:rPr sz="1275" b="1">
                <a:solidFill>
                  <a:srgbClr val="16835B"/>
                </a:solidFill>
                <a:latin typeface="Helvetica Neue"/>
                <a:ea typeface="Helvetica Neue"/>
                <a:cs typeface="Helvetica Neue"/>
              </a:rPr>
              <a:t>RECOVER</a:t>
            </a:r>
          </a:p>
        </p:txBody>
      </p:sp>
      <p:sp>
        <p:nvSpPr>
          <p:cNvPr id="18" name="text">
            <a:extLst>
              <a:ext uri="{FF2B5EF4-FFF2-40B4-BE49-F238E27FC236}">
                <a16:creationId xmlns:a16="http://schemas.microsoft.com/office/drawing/2014/main" id="{18E2DEC2-321B-4E78-B597-C58E2A0AF54B}"/>
              </a:ext>
            </a:extLst>
          </p:cNvPr>
          <p:cNvSpPr>
            <a:spLocks noGrp="1"/>
          </p:cNvSpPr>
          <p:nvPr/>
        </p:nvSpPr>
        <p:spPr>
          <a:xfrm>
            <a:off x="8115300" y="2800350"/>
            <a:ext cx="1295400" cy="1428750"/>
          </a:xfrm>
          <a:prstGeom prst="rect">
            <a:avLst/>
          </a:prstGeom>
          <a:noFill/>
          <a:ln w="0">
            <a:noFill/>
            <a:prstDash val="solid"/>
          </a:ln>
        </p:spPr>
        <p:txBody>
          <a:bodyPr anchor="t">
            <a:normAutofit/>
          </a:bodyPr>
          <a:lstStyle/>
          <a:p>
            <a:pPr algn="ctr">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Snapshots · rollback · replay</a:t>
            </a:r>
          </a:p>
        </p:txBody>
      </p:sp>
      <p:sp>
        <p:nvSpPr>
          <p:cNvPr id="19" name="box">
            <a:extLst>
              <a:ext uri="{FF2B5EF4-FFF2-40B4-BE49-F238E27FC236}">
                <a16:creationId xmlns:a16="http://schemas.microsoft.com/office/drawing/2014/main" id="{54FE9643-2C36-499B-AA36-ACC52E9F75E2}"/>
              </a:ext>
            </a:extLst>
          </p:cNvPr>
          <p:cNvSpPr>
            <a:spLocks noGrp="1"/>
          </p:cNvSpPr>
          <p:nvPr/>
        </p:nvSpPr>
        <p:spPr>
          <a:xfrm>
            <a:off x="9829800" y="1790700"/>
            <a:ext cx="1638300" cy="3048000"/>
          </a:xfrm>
          <a:prstGeom prst="rect">
            <a:avLst/>
          </a:prstGeom>
          <a:solidFill>
            <a:srgbClr val="DDF1FB"/>
          </a:solidFill>
          <a:ln w="0">
            <a:noFill/>
            <a:prstDash val="solid"/>
          </a:ln>
        </p:spPr>
        <p:txBody>
          <a:bodyPr/>
          <a:lstStyle/>
          <a:p>
            <a:endParaRPr lang="en-US"/>
          </a:p>
        </p:txBody>
      </p:sp>
      <p:sp>
        <p:nvSpPr>
          <p:cNvPr id="20" name="text">
            <a:extLst>
              <a:ext uri="{FF2B5EF4-FFF2-40B4-BE49-F238E27FC236}">
                <a16:creationId xmlns:a16="http://schemas.microsoft.com/office/drawing/2014/main" id="{B71D8F72-3229-48A3-984B-AF96D47EC462}"/>
              </a:ext>
            </a:extLst>
          </p:cNvPr>
          <p:cNvSpPr>
            <a:spLocks noGrp="1"/>
          </p:cNvSpPr>
          <p:nvPr/>
        </p:nvSpPr>
        <p:spPr>
          <a:xfrm>
            <a:off x="9963150" y="2019300"/>
            <a:ext cx="1371600" cy="266700"/>
          </a:xfrm>
          <a:prstGeom prst="rect">
            <a:avLst/>
          </a:prstGeom>
          <a:noFill/>
          <a:ln w="0">
            <a:noFill/>
            <a:prstDash val="solid"/>
          </a:ln>
        </p:spPr>
        <p:txBody>
          <a:bodyPr anchor="t">
            <a:normAutofit fontScale="97696" lnSpcReduction="10000"/>
          </a:bodyPr>
          <a:lstStyle/>
          <a:p>
            <a:pPr algn="ctr">
              <a:defRPr sz="1275" b="1">
                <a:solidFill>
                  <a:srgbClr val="3D8DFF"/>
                </a:solidFill>
                <a:latin typeface="Helvetica Neue"/>
                <a:ea typeface="Helvetica Neue"/>
                <a:cs typeface="Helvetica Neue"/>
              </a:defRPr>
            </a:pPr>
            <a:r>
              <a:rPr sz="1275" b="1">
                <a:solidFill>
                  <a:srgbClr val="3D8DFF"/>
                </a:solidFill>
                <a:latin typeface="Helvetica Neue"/>
                <a:ea typeface="Helvetica Neue"/>
                <a:cs typeface="Helvetica Neue"/>
              </a:rPr>
              <a:t>ASSURE</a:t>
            </a:r>
          </a:p>
        </p:txBody>
      </p:sp>
      <p:sp>
        <p:nvSpPr>
          <p:cNvPr id="21" name="text">
            <a:extLst>
              <a:ext uri="{FF2B5EF4-FFF2-40B4-BE49-F238E27FC236}">
                <a16:creationId xmlns:a16="http://schemas.microsoft.com/office/drawing/2014/main" id="{EE5F2B29-1775-429C-932B-C14DD06D46D3}"/>
              </a:ext>
            </a:extLst>
          </p:cNvPr>
          <p:cNvSpPr>
            <a:spLocks noGrp="1"/>
          </p:cNvSpPr>
          <p:nvPr/>
        </p:nvSpPr>
        <p:spPr>
          <a:xfrm>
            <a:off x="10001250" y="2800350"/>
            <a:ext cx="1295400" cy="1428750"/>
          </a:xfrm>
          <a:prstGeom prst="rect">
            <a:avLst/>
          </a:prstGeom>
          <a:noFill/>
          <a:ln w="0">
            <a:noFill/>
            <a:prstDash val="solid"/>
          </a:ln>
        </p:spPr>
        <p:txBody>
          <a:bodyPr anchor="t">
            <a:normAutofit/>
          </a:bodyPr>
          <a:lstStyle/>
          <a:p>
            <a:pPr algn="ctr">
              <a:defRPr sz="1275" b="0">
                <a:solidFill>
                  <a:srgbClr val="0B0D10"/>
                </a:solidFill>
                <a:latin typeface="Helvetica Neue"/>
                <a:ea typeface="Helvetica Neue"/>
                <a:cs typeface="Helvetica Neue"/>
              </a:defRPr>
            </a:pPr>
            <a:r>
              <a:rPr sz="1275" b="0">
                <a:solidFill>
                  <a:srgbClr val="0B0D10"/>
                </a:solidFill>
                <a:latin typeface="Helvetica Neue"/>
                <a:ea typeface="Helvetica Neue"/>
                <a:cs typeface="Helvetica Neue"/>
              </a:rPr>
              <a:t>Adversarial tests · exercises · audit evidence</a:t>
            </a:r>
          </a:p>
        </p:txBody>
      </p:sp>
      <p:sp>
        <p:nvSpPr>
          <p:cNvPr id="22" name="text">
            <a:extLst>
              <a:ext uri="{FF2B5EF4-FFF2-40B4-BE49-F238E27FC236}">
                <a16:creationId xmlns:a16="http://schemas.microsoft.com/office/drawing/2014/main" id="{2A49D2D7-2B89-4C14-9446-85A5C0F7A40D}"/>
              </a:ext>
            </a:extLst>
          </p:cNvPr>
          <p:cNvSpPr>
            <a:spLocks noGrp="1"/>
          </p:cNvSpPr>
          <p:nvPr/>
        </p:nvSpPr>
        <p:spPr>
          <a:xfrm>
            <a:off x="1714500" y="5429250"/>
            <a:ext cx="8763000" cy="381000"/>
          </a:xfrm>
          <a:prstGeom prst="rect">
            <a:avLst/>
          </a:prstGeom>
          <a:noFill/>
          <a:ln w="0">
            <a:noFill/>
            <a:prstDash val="solid"/>
          </a:ln>
        </p:spPr>
        <p:txBody>
          <a:bodyPr anchor="t">
            <a:normAutofit fontScale="97436"/>
          </a:bodyPr>
          <a:lstStyle/>
          <a:p>
            <a:pPr algn="ctr">
              <a:defRPr sz="1950" b="1">
                <a:solidFill>
                  <a:srgbClr val="0B0D10"/>
                </a:solidFill>
                <a:latin typeface="Helvetica Neue"/>
                <a:ea typeface="Helvetica Neue"/>
                <a:cs typeface="Helvetica Neue"/>
              </a:defRPr>
            </a:pPr>
            <a:r>
              <a:rPr sz="1950" b="1">
                <a:solidFill>
                  <a:srgbClr val="0B0D10"/>
                </a:solidFill>
                <a:latin typeface="Helvetica Neue"/>
                <a:ea typeface="Helvetica Neue"/>
                <a:cs typeface="Helvetica Neue"/>
              </a:rPr>
              <a:t>Control strength should rise with consequence and propagation.</a:t>
            </a:r>
          </a:p>
        </p:txBody>
      </p:sp>
    </p:spTree>
    <p:extLst>
      <p:ext uri="{BB962C8B-B14F-4D97-AF65-F5344CB8AC3E}">
        <p14:creationId xmlns:p14="http://schemas.microsoft.com/office/powerpoint/2010/main" val="1201427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icker">
            <a:extLst>
              <a:ext uri="{FF2B5EF4-FFF2-40B4-BE49-F238E27FC236}">
                <a16:creationId xmlns:a16="http://schemas.microsoft.com/office/drawing/2014/main" id="{8E4B45EC-0B24-4999-9C9C-9E5598B836EE}"/>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FIVE QUESTIONS</a:t>
            </a:r>
          </a:p>
        </p:txBody>
      </p:sp>
      <p:sp>
        <p:nvSpPr>
          <p:cNvPr id="2" name="slide-title">
            <a:extLst>
              <a:ext uri="{FF2B5EF4-FFF2-40B4-BE49-F238E27FC236}">
                <a16:creationId xmlns:a16="http://schemas.microsoft.com/office/drawing/2014/main" id="{CD1C52C9-9B67-4985-BD94-210D349EE6CA}"/>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Observability must explain influence and consequence</a:t>
            </a:r>
          </a:p>
        </p:txBody>
      </p:sp>
      <p:sp>
        <p:nvSpPr>
          <p:cNvPr id="3" name="slide-number">
            <a:extLst>
              <a:ext uri="{FF2B5EF4-FFF2-40B4-BE49-F238E27FC236}">
                <a16:creationId xmlns:a16="http://schemas.microsoft.com/office/drawing/2014/main" id="{4FE45D1E-ADBC-4850-AE1E-511832AA4B92}"/>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26</a:t>
            </a:r>
          </a:p>
        </p:txBody>
      </p:sp>
      <p:sp>
        <p:nvSpPr>
          <p:cNvPr id="4" name="text">
            <a:extLst>
              <a:ext uri="{FF2B5EF4-FFF2-40B4-BE49-F238E27FC236}">
                <a16:creationId xmlns:a16="http://schemas.microsoft.com/office/drawing/2014/main" id="{281A0E8B-E497-4724-8B45-4DFDE04B7436}"/>
              </a:ext>
            </a:extLst>
          </p:cNvPr>
          <p:cNvSpPr>
            <a:spLocks noGrp="1"/>
          </p:cNvSpPr>
          <p:nvPr/>
        </p:nvSpPr>
        <p:spPr>
          <a:xfrm>
            <a:off x="476250" y="1466850"/>
            <a:ext cx="438150" cy="438150"/>
          </a:xfrm>
          <a:prstGeom prst="rect">
            <a:avLst/>
          </a:prstGeom>
          <a:noFill/>
          <a:ln w="0">
            <a:noFill/>
            <a:prstDash val="solid"/>
          </a:ln>
        </p:spPr>
        <p:txBody>
          <a:bodyPr anchor="t">
            <a:normAutofit fontScale="97849" lnSpcReduction="10000"/>
          </a:bodyPr>
          <a:lstStyle/>
          <a:p>
            <a:pPr algn="ctr">
              <a:defRPr sz="2325" b="1">
                <a:solidFill>
                  <a:srgbClr val="3D8DFF"/>
                </a:solidFill>
                <a:latin typeface="Helvetica Neue"/>
                <a:ea typeface="Helvetica Neue"/>
                <a:cs typeface="Helvetica Neue"/>
              </a:defRPr>
            </a:pPr>
            <a:r>
              <a:rPr sz="2325" b="1">
                <a:solidFill>
                  <a:srgbClr val="3D8DFF"/>
                </a:solidFill>
                <a:latin typeface="Helvetica Neue"/>
                <a:ea typeface="Helvetica Neue"/>
                <a:cs typeface="Helvetica Neue"/>
              </a:rPr>
              <a:t>1</a:t>
            </a:r>
          </a:p>
        </p:txBody>
      </p:sp>
      <p:sp>
        <p:nvSpPr>
          <p:cNvPr id="5" name="text">
            <a:extLst>
              <a:ext uri="{FF2B5EF4-FFF2-40B4-BE49-F238E27FC236}">
                <a16:creationId xmlns:a16="http://schemas.microsoft.com/office/drawing/2014/main" id="{F389E70D-E79A-4238-AA42-6B4EEF763115}"/>
              </a:ext>
            </a:extLst>
          </p:cNvPr>
          <p:cNvSpPr>
            <a:spLocks noGrp="1"/>
          </p:cNvSpPr>
          <p:nvPr/>
        </p:nvSpPr>
        <p:spPr>
          <a:xfrm>
            <a:off x="1200150" y="1504950"/>
            <a:ext cx="9906000" cy="381000"/>
          </a:xfrm>
          <a:prstGeom prst="rect">
            <a:avLst/>
          </a:prstGeom>
          <a:noFill/>
          <a:ln w="0">
            <a:noFill/>
            <a:prstDash val="solid"/>
          </a:ln>
        </p:spPr>
        <p:txBody>
          <a:bodyPr anchor="t">
            <a:normAutofit/>
          </a:bodyPr>
          <a:lstStyle/>
          <a:p>
            <a:pPr algn="l">
              <a:defRPr sz="1875" b="0">
                <a:solidFill>
                  <a:srgbClr val="0B0D10"/>
                </a:solidFill>
                <a:latin typeface="Helvetica Neue"/>
                <a:ea typeface="Helvetica Neue"/>
                <a:cs typeface="Helvetica Neue"/>
              </a:defRPr>
            </a:pPr>
            <a:r>
              <a:rPr sz="1875" b="0">
                <a:solidFill>
                  <a:srgbClr val="0B0D10"/>
                </a:solidFill>
                <a:latin typeface="Helvetica Neue"/>
                <a:ea typeface="Helvetica Neue"/>
                <a:cs typeface="Helvetica Neue"/>
              </a:rPr>
              <a:t>What data or artifact influenced it?</a:t>
            </a:r>
          </a:p>
        </p:txBody>
      </p:sp>
      <p:sp>
        <p:nvSpPr>
          <p:cNvPr id="6" name="line">
            <a:extLst>
              <a:ext uri="{FF2B5EF4-FFF2-40B4-BE49-F238E27FC236}">
                <a16:creationId xmlns:a16="http://schemas.microsoft.com/office/drawing/2014/main" id="{D93AD10C-395D-4C7B-8F55-DAF6618F6CD2}"/>
              </a:ext>
            </a:extLst>
          </p:cNvPr>
          <p:cNvSpPr>
            <a:spLocks noGrp="1"/>
          </p:cNvSpPr>
          <p:nvPr/>
        </p:nvSpPr>
        <p:spPr>
          <a:xfrm>
            <a:off x="1200150" y="2057400"/>
            <a:ext cx="9906000" cy="0"/>
          </a:xfrm>
          <a:prstGeom prst="line">
            <a:avLst/>
          </a:prstGeom>
          <a:noFill/>
          <a:ln w="9525">
            <a:solidFill>
              <a:srgbClr val="B8BCC4"/>
            </a:solidFill>
            <a:prstDash val="solid"/>
          </a:ln>
        </p:spPr>
        <p:txBody>
          <a:bodyPr/>
          <a:lstStyle/>
          <a:p>
            <a:endParaRPr lang="en-US"/>
          </a:p>
        </p:txBody>
      </p:sp>
      <p:sp>
        <p:nvSpPr>
          <p:cNvPr id="7" name="text">
            <a:extLst>
              <a:ext uri="{FF2B5EF4-FFF2-40B4-BE49-F238E27FC236}">
                <a16:creationId xmlns:a16="http://schemas.microsoft.com/office/drawing/2014/main" id="{B8897577-E8A2-41B0-8CC3-73956775A7EA}"/>
              </a:ext>
            </a:extLst>
          </p:cNvPr>
          <p:cNvSpPr>
            <a:spLocks noGrp="1"/>
          </p:cNvSpPr>
          <p:nvPr/>
        </p:nvSpPr>
        <p:spPr>
          <a:xfrm>
            <a:off x="476250" y="2343150"/>
            <a:ext cx="438150" cy="438150"/>
          </a:xfrm>
          <a:prstGeom prst="rect">
            <a:avLst/>
          </a:prstGeom>
          <a:noFill/>
          <a:ln w="0">
            <a:noFill/>
            <a:prstDash val="solid"/>
          </a:ln>
        </p:spPr>
        <p:txBody>
          <a:bodyPr anchor="t">
            <a:normAutofit fontScale="97849" lnSpcReduction="10000"/>
          </a:bodyPr>
          <a:lstStyle/>
          <a:p>
            <a:pPr algn="ctr">
              <a:defRPr sz="2325" b="1">
                <a:solidFill>
                  <a:srgbClr val="3D8DFF"/>
                </a:solidFill>
                <a:latin typeface="Helvetica Neue"/>
                <a:ea typeface="Helvetica Neue"/>
                <a:cs typeface="Helvetica Neue"/>
              </a:defRPr>
            </a:pPr>
            <a:r>
              <a:rPr sz="2325" b="1">
                <a:solidFill>
                  <a:srgbClr val="3D8DFF"/>
                </a:solidFill>
                <a:latin typeface="Helvetica Neue"/>
                <a:ea typeface="Helvetica Neue"/>
                <a:cs typeface="Helvetica Neue"/>
              </a:rPr>
              <a:t>2</a:t>
            </a:r>
          </a:p>
        </p:txBody>
      </p:sp>
      <p:sp>
        <p:nvSpPr>
          <p:cNvPr id="8" name="text">
            <a:extLst>
              <a:ext uri="{FF2B5EF4-FFF2-40B4-BE49-F238E27FC236}">
                <a16:creationId xmlns:a16="http://schemas.microsoft.com/office/drawing/2014/main" id="{7C00C560-C2DE-48DD-8B34-2BF2FF8659FB}"/>
              </a:ext>
            </a:extLst>
          </p:cNvPr>
          <p:cNvSpPr>
            <a:spLocks noGrp="1"/>
          </p:cNvSpPr>
          <p:nvPr/>
        </p:nvSpPr>
        <p:spPr>
          <a:xfrm>
            <a:off x="1200150" y="2381250"/>
            <a:ext cx="9906000" cy="381000"/>
          </a:xfrm>
          <a:prstGeom prst="rect">
            <a:avLst/>
          </a:prstGeom>
          <a:noFill/>
          <a:ln w="0">
            <a:noFill/>
            <a:prstDash val="solid"/>
          </a:ln>
        </p:spPr>
        <p:txBody>
          <a:bodyPr anchor="t">
            <a:normAutofit/>
          </a:bodyPr>
          <a:lstStyle/>
          <a:p>
            <a:pPr algn="l">
              <a:defRPr sz="1875" b="0">
                <a:solidFill>
                  <a:srgbClr val="0B0D10"/>
                </a:solidFill>
                <a:latin typeface="Helvetica Neue"/>
                <a:ea typeface="Helvetica Neue"/>
                <a:cs typeface="Helvetica Neue"/>
              </a:defRPr>
            </a:pPr>
            <a:r>
              <a:rPr sz="1875" b="0">
                <a:solidFill>
                  <a:srgbClr val="0B0D10"/>
                </a:solidFill>
                <a:latin typeface="Helvetica Neue"/>
                <a:ea typeface="Helvetica Neue"/>
                <a:cs typeface="Helvetica Neue"/>
              </a:rPr>
              <a:t>Why was it eligible?</a:t>
            </a:r>
          </a:p>
        </p:txBody>
      </p:sp>
      <p:sp>
        <p:nvSpPr>
          <p:cNvPr id="9" name="line">
            <a:extLst>
              <a:ext uri="{FF2B5EF4-FFF2-40B4-BE49-F238E27FC236}">
                <a16:creationId xmlns:a16="http://schemas.microsoft.com/office/drawing/2014/main" id="{DEECBA8E-B290-4C9F-A918-16B51CD1FE58}"/>
              </a:ext>
            </a:extLst>
          </p:cNvPr>
          <p:cNvSpPr>
            <a:spLocks noGrp="1"/>
          </p:cNvSpPr>
          <p:nvPr/>
        </p:nvSpPr>
        <p:spPr>
          <a:xfrm>
            <a:off x="1200150" y="2933700"/>
            <a:ext cx="9906000" cy="0"/>
          </a:xfrm>
          <a:prstGeom prst="line">
            <a:avLst/>
          </a:prstGeom>
          <a:noFill/>
          <a:ln w="9525">
            <a:solidFill>
              <a:srgbClr val="B8BCC4"/>
            </a:solidFill>
            <a:prstDash val="solid"/>
          </a:ln>
        </p:spPr>
        <p:txBody>
          <a:bodyPr/>
          <a:lstStyle/>
          <a:p>
            <a:endParaRPr lang="en-US"/>
          </a:p>
        </p:txBody>
      </p:sp>
      <p:sp>
        <p:nvSpPr>
          <p:cNvPr id="10" name="text">
            <a:extLst>
              <a:ext uri="{FF2B5EF4-FFF2-40B4-BE49-F238E27FC236}">
                <a16:creationId xmlns:a16="http://schemas.microsoft.com/office/drawing/2014/main" id="{9848EA4F-D6C7-4F48-ABFB-F2E4CE15F660}"/>
              </a:ext>
            </a:extLst>
          </p:cNvPr>
          <p:cNvSpPr>
            <a:spLocks noGrp="1"/>
          </p:cNvSpPr>
          <p:nvPr/>
        </p:nvSpPr>
        <p:spPr>
          <a:xfrm>
            <a:off x="476250" y="3219450"/>
            <a:ext cx="438150" cy="438150"/>
          </a:xfrm>
          <a:prstGeom prst="rect">
            <a:avLst/>
          </a:prstGeom>
          <a:noFill/>
          <a:ln w="0">
            <a:noFill/>
            <a:prstDash val="solid"/>
          </a:ln>
        </p:spPr>
        <p:txBody>
          <a:bodyPr anchor="t">
            <a:normAutofit fontScale="97849" lnSpcReduction="10000"/>
          </a:bodyPr>
          <a:lstStyle/>
          <a:p>
            <a:pPr algn="ctr">
              <a:defRPr sz="2325" b="1">
                <a:solidFill>
                  <a:srgbClr val="3D8DFF"/>
                </a:solidFill>
                <a:latin typeface="Helvetica Neue"/>
                <a:ea typeface="Helvetica Neue"/>
                <a:cs typeface="Helvetica Neue"/>
              </a:defRPr>
            </a:pPr>
            <a:r>
              <a:rPr sz="2325" b="1">
                <a:solidFill>
                  <a:srgbClr val="3D8DFF"/>
                </a:solidFill>
                <a:latin typeface="Helvetica Neue"/>
                <a:ea typeface="Helvetica Neue"/>
                <a:cs typeface="Helvetica Neue"/>
              </a:rPr>
              <a:t>3</a:t>
            </a:r>
          </a:p>
        </p:txBody>
      </p:sp>
      <p:sp>
        <p:nvSpPr>
          <p:cNvPr id="11" name="text">
            <a:extLst>
              <a:ext uri="{FF2B5EF4-FFF2-40B4-BE49-F238E27FC236}">
                <a16:creationId xmlns:a16="http://schemas.microsoft.com/office/drawing/2014/main" id="{99C1BC18-EAEA-4E99-A574-819779B27781}"/>
              </a:ext>
            </a:extLst>
          </p:cNvPr>
          <p:cNvSpPr>
            <a:spLocks noGrp="1"/>
          </p:cNvSpPr>
          <p:nvPr/>
        </p:nvSpPr>
        <p:spPr>
          <a:xfrm>
            <a:off x="1200150" y="3257550"/>
            <a:ext cx="9906000" cy="381000"/>
          </a:xfrm>
          <a:prstGeom prst="rect">
            <a:avLst/>
          </a:prstGeom>
          <a:noFill/>
          <a:ln w="0">
            <a:noFill/>
            <a:prstDash val="solid"/>
          </a:ln>
        </p:spPr>
        <p:txBody>
          <a:bodyPr anchor="t">
            <a:normAutofit/>
          </a:bodyPr>
          <a:lstStyle/>
          <a:p>
            <a:pPr algn="l">
              <a:defRPr sz="1875" b="0">
                <a:solidFill>
                  <a:srgbClr val="0B0D10"/>
                </a:solidFill>
                <a:latin typeface="Helvetica Neue"/>
                <a:ea typeface="Helvetica Neue"/>
                <a:cs typeface="Helvetica Neue"/>
              </a:defRPr>
            </a:pPr>
            <a:r>
              <a:rPr sz="1875" b="0">
                <a:solidFill>
                  <a:srgbClr val="0B0D10"/>
                </a:solidFill>
                <a:latin typeface="Helvetica Neue"/>
                <a:ea typeface="Helvetica Neue"/>
                <a:cs typeface="Helvetica Neue"/>
              </a:rPr>
              <a:t>How did it shape the result?</a:t>
            </a:r>
          </a:p>
        </p:txBody>
      </p:sp>
      <p:sp>
        <p:nvSpPr>
          <p:cNvPr id="12" name="line">
            <a:extLst>
              <a:ext uri="{FF2B5EF4-FFF2-40B4-BE49-F238E27FC236}">
                <a16:creationId xmlns:a16="http://schemas.microsoft.com/office/drawing/2014/main" id="{32F2910B-C0D5-4B91-9CAE-FA49E83284FB}"/>
              </a:ext>
            </a:extLst>
          </p:cNvPr>
          <p:cNvSpPr>
            <a:spLocks noGrp="1"/>
          </p:cNvSpPr>
          <p:nvPr/>
        </p:nvSpPr>
        <p:spPr>
          <a:xfrm>
            <a:off x="1200150" y="3810000"/>
            <a:ext cx="9906000" cy="0"/>
          </a:xfrm>
          <a:prstGeom prst="line">
            <a:avLst/>
          </a:prstGeom>
          <a:noFill/>
          <a:ln w="9525">
            <a:solidFill>
              <a:srgbClr val="B8BCC4"/>
            </a:solidFill>
            <a:prstDash val="solid"/>
          </a:ln>
        </p:spPr>
        <p:txBody>
          <a:bodyPr/>
          <a:lstStyle/>
          <a:p>
            <a:endParaRPr lang="en-US"/>
          </a:p>
        </p:txBody>
      </p:sp>
      <p:sp>
        <p:nvSpPr>
          <p:cNvPr id="13" name="text">
            <a:extLst>
              <a:ext uri="{FF2B5EF4-FFF2-40B4-BE49-F238E27FC236}">
                <a16:creationId xmlns:a16="http://schemas.microsoft.com/office/drawing/2014/main" id="{F70BDE1B-77D8-4813-A387-C295D97DD041}"/>
              </a:ext>
            </a:extLst>
          </p:cNvPr>
          <p:cNvSpPr>
            <a:spLocks noGrp="1"/>
          </p:cNvSpPr>
          <p:nvPr/>
        </p:nvSpPr>
        <p:spPr>
          <a:xfrm>
            <a:off x="476250" y="4095750"/>
            <a:ext cx="438150" cy="438150"/>
          </a:xfrm>
          <a:prstGeom prst="rect">
            <a:avLst/>
          </a:prstGeom>
          <a:noFill/>
          <a:ln w="0">
            <a:noFill/>
            <a:prstDash val="solid"/>
          </a:ln>
        </p:spPr>
        <p:txBody>
          <a:bodyPr anchor="t">
            <a:normAutofit fontScale="97849" lnSpcReduction="10000"/>
          </a:bodyPr>
          <a:lstStyle/>
          <a:p>
            <a:pPr algn="ctr">
              <a:defRPr sz="2325" b="1">
                <a:solidFill>
                  <a:srgbClr val="3D8DFF"/>
                </a:solidFill>
                <a:latin typeface="Helvetica Neue"/>
                <a:ea typeface="Helvetica Neue"/>
                <a:cs typeface="Helvetica Neue"/>
              </a:defRPr>
            </a:pPr>
            <a:r>
              <a:rPr sz="2325" b="1">
                <a:solidFill>
                  <a:srgbClr val="3D8DFF"/>
                </a:solidFill>
                <a:latin typeface="Helvetica Neue"/>
                <a:ea typeface="Helvetica Neue"/>
                <a:cs typeface="Helvetica Neue"/>
              </a:rPr>
              <a:t>4</a:t>
            </a:r>
          </a:p>
        </p:txBody>
      </p:sp>
      <p:sp>
        <p:nvSpPr>
          <p:cNvPr id="14" name="text">
            <a:extLst>
              <a:ext uri="{FF2B5EF4-FFF2-40B4-BE49-F238E27FC236}">
                <a16:creationId xmlns:a16="http://schemas.microsoft.com/office/drawing/2014/main" id="{526AC1F1-1B0A-442B-A14F-17AD00EA9936}"/>
              </a:ext>
            </a:extLst>
          </p:cNvPr>
          <p:cNvSpPr>
            <a:spLocks noGrp="1"/>
          </p:cNvSpPr>
          <p:nvPr/>
        </p:nvSpPr>
        <p:spPr>
          <a:xfrm>
            <a:off x="1200150" y="4133850"/>
            <a:ext cx="9906000" cy="381000"/>
          </a:xfrm>
          <a:prstGeom prst="rect">
            <a:avLst/>
          </a:prstGeom>
          <a:noFill/>
          <a:ln w="0">
            <a:noFill/>
            <a:prstDash val="solid"/>
          </a:ln>
        </p:spPr>
        <p:txBody>
          <a:bodyPr anchor="t">
            <a:normAutofit/>
          </a:bodyPr>
          <a:lstStyle/>
          <a:p>
            <a:pPr algn="l">
              <a:defRPr sz="1875" b="0">
                <a:solidFill>
                  <a:srgbClr val="0B0D10"/>
                </a:solidFill>
                <a:latin typeface="Helvetica Neue"/>
                <a:ea typeface="Helvetica Neue"/>
                <a:cs typeface="Helvetica Neue"/>
              </a:defRPr>
            </a:pPr>
            <a:r>
              <a:rPr sz="1875" b="0">
                <a:solidFill>
                  <a:srgbClr val="0B0D10"/>
                </a:solidFill>
                <a:latin typeface="Helvetica Neue"/>
                <a:ea typeface="Helvetica Neue"/>
                <a:cs typeface="Helvetica Neue"/>
              </a:rPr>
              <a:t>What decision or action followed?</a:t>
            </a:r>
          </a:p>
        </p:txBody>
      </p:sp>
      <p:sp>
        <p:nvSpPr>
          <p:cNvPr id="15" name="line">
            <a:extLst>
              <a:ext uri="{FF2B5EF4-FFF2-40B4-BE49-F238E27FC236}">
                <a16:creationId xmlns:a16="http://schemas.microsoft.com/office/drawing/2014/main" id="{DB118664-C8D0-4947-9467-D8BCE8BC9E27}"/>
              </a:ext>
            </a:extLst>
          </p:cNvPr>
          <p:cNvSpPr>
            <a:spLocks noGrp="1"/>
          </p:cNvSpPr>
          <p:nvPr/>
        </p:nvSpPr>
        <p:spPr>
          <a:xfrm>
            <a:off x="1200150" y="4686300"/>
            <a:ext cx="9906000" cy="0"/>
          </a:xfrm>
          <a:prstGeom prst="line">
            <a:avLst/>
          </a:prstGeom>
          <a:noFill/>
          <a:ln w="9525">
            <a:solidFill>
              <a:srgbClr val="B8BCC4"/>
            </a:solidFill>
            <a:prstDash val="solid"/>
          </a:ln>
        </p:spPr>
        <p:txBody>
          <a:bodyPr/>
          <a:lstStyle/>
          <a:p>
            <a:endParaRPr lang="en-US"/>
          </a:p>
        </p:txBody>
      </p:sp>
      <p:sp>
        <p:nvSpPr>
          <p:cNvPr id="16" name="text">
            <a:extLst>
              <a:ext uri="{FF2B5EF4-FFF2-40B4-BE49-F238E27FC236}">
                <a16:creationId xmlns:a16="http://schemas.microsoft.com/office/drawing/2014/main" id="{C5AC12EC-5016-48B1-A817-C1B23944994D}"/>
              </a:ext>
            </a:extLst>
          </p:cNvPr>
          <p:cNvSpPr>
            <a:spLocks noGrp="1"/>
          </p:cNvSpPr>
          <p:nvPr/>
        </p:nvSpPr>
        <p:spPr>
          <a:xfrm>
            <a:off x="476250" y="4972050"/>
            <a:ext cx="438150" cy="438150"/>
          </a:xfrm>
          <a:prstGeom prst="rect">
            <a:avLst/>
          </a:prstGeom>
          <a:noFill/>
          <a:ln w="0">
            <a:noFill/>
            <a:prstDash val="solid"/>
          </a:ln>
        </p:spPr>
        <p:txBody>
          <a:bodyPr anchor="t">
            <a:normAutofit fontScale="97849" lnSpcReduction="10000"/>
          </a:bodyPr>
          <a:lstStyle/>
          <a:p>
            <a:pPr algn="ctr">
              <a:defRPr sz="2325" b="1">
                <a:solidFill>
                  <a:srgbClr val="3D8DFF"/>
                </a:solidFill>
                <a:latin typeface="Helvetica Neue"/>
                <a:ea typeface="Helvetica Neue"/>
                <a:cs typeface="Helvetica Neue"/>
              </a:defRPr>
            </a:pPr>
            <a:r>
              <a:rPr sz="2325" b="1">
                <a:solidFill>
                  <a:srgbClr val="3D8DFF"/>
                </a:solidFill>
                <a:latin typeface="Helvetica Neue"/>
                <a:ea typeface="Helvetica Neue"/>
                <a:cs typeface="Helvetica Neue"/>
              </a:rPr>
              <a:t>5</a:t>
            </a:r>
          </a:p>
        </p:txBody>
      </p:sp>
      <p:sp>
        <p:nvSpPr>
          <p:cNvPr id="17" name="text">
            <a:extLst>
              <a:ext uri="{FF2B5EF4-FFF2-40B4-BE49-F238E27FC236}">
                <a16:creationId xmlns:a16="http://schemas.microsoft.com/office/drawing/2014/main" id="{D4B85384-8921-4E7C-86D8-6E0080B5B713}"/>
              </a:ext>
            </a:extLst>
          </p:cNvPr>
          <p:cNvSpPr>
            <a:spLocks noGrp="1"/>
          </p:cNvSpPr>
          <p:nvPr/>
        </p:nvSpPr>
        <p:spPr>
          <a:xfrm>
            <a:off x="1200150" y="5010150"/>
            <a:ext cx="9906000" cy="381000"/>
          </a:xfrm>
          <a:prstGeom prst="rect">
            <a:avLst/>
          </a:prstGeom>
          <a:noFill/>
          <a:ln w="0">
            <a:noFill/>
            <a:prstDash val="solid"/>
          </a:ln>
        </p:spPr>
        <p:txBody>
          <a:bodyPr anchor="t">
            <a:normAutofit/>
          </a:bodyPr>
          <a:lstStyle/>
          <a:p>
            <a:pPr algn="l">
              <a:defRPr sz="1875" b="1">
                <a:solidFill>
                  <a:srgbClr val="0B0D10"/>
                </a:solidFill>
                <a:latin typeface="Helvetica Neue"/>
                <a:ea typeface="Helvetica Neue"/>
                <a:cs typeface="Helvetica Neue"/>
              </a:defRPr>
            </a:pPr>
            <a:r>
              <a:rPr sz="1875" b="1">
                <a:solidFill>
                  <a:srgbClr val="0B0D10"/>
                </a:solidFill>
                <a:latin typeface="Helvetica Neue"/>
                <a:ea typeface="Helvetica Neue"/>
                <a:cs typeface="Helvetica Neue"/>
              </a:rPr>
              <a:t>Can every affected transaction be replayed?</a:t>
            </a:r>
          </a:p>
        </p:txBody>
      </p:sp>
      <p:sp>
        <p:nvSpPr>
          <p:cNvPr id="18" name="line">
            <a:extLst>
              <a:ext uri="{FF2B5EF4-FFF2-40B4-BE49-F238E27FC236}">
                <a16:creationId xmlns:a16="http://schemas.microsoft.com/office/drawing/2014/main" id="{BBA48B98-FB4E-432B-A8CB-DF8817D4B290}"/>
              </a:ext>
            </a:extLst>
          </p:cNvPr>
          <p:cNvSpPr>
            <a:spLocks noGrp="1"/>
          </p:cNvSpPr>
          <p:nvPr/>
        </p:nvSpPr>
        <p:spPr>
          <a:xfrm>
            <a:off x="1200150" y="5562600"/>
            <a:ext cx="9906000" cy="0"/>
          </a:xfrm>
          <a:prstGeom prst="line">
            <a:avLst/>
          </a:prstGeom>
          <a:noFill/>
          <a:ln w="9525">
            <a:solidFill>
              <a:srgbClr val="B8BCC4"/>
            </a:solidFill>
            <a:prstDash val="solid"/>
          </a:ln>
        </p:spPr>
        <p:txBody>
          <a:bodyPr/>
          <a:lstStyle/>
          <a:p>
            <a:endParaRPr lang="en-US"/>
          </a:p>
        </p:txBody>
      </p:sp>
    </p:spTree>
    <p:extLst>
      <p:ext uri="{BB962C8B-B14F-4D97-AF65-F5344CB8AC3E}">
        <p14:creationId xmlns:p14="http://schemas.microsoft.com/office/powerpoint/2010/main" val="1377406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kicker">
            <a:extLst>
              <a:ext uri="{FF2B5EF4-FFF2-40B4-BE49-F238E27FC236}">
                <a16:creationId xmlns:a16="http://schemas.microsoft.com/office/drawing/2014/main" id="{C96A0AFE-252D-42D9-9B88-8BA8D9C9CE9D}"/>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END-TO-END TELEMETRY</a:t>
            </a:r>
          </a:p>
        </p:txBody>
      </p:sp>
      <p:sp>
        <p:nvSpPr>
          <p:cNvPr id="2" name="slide-title">
            <a:extLst>
              <a:ext uri="{FF2B5EF4-FFF2-40B4-BE49-F238E27FC236}">
                <a16:creationId xmlns:a16="http://schemas.microsoft.com/office/drawing/2014/main" id="{272CB1AF-9E88-40B1-BD80-2064C6E9F519}"/>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Follow one event from source mutation to business action</a:t>
            </a:r>
          </a:p>
        </p:txBody>
      </p:sp>
      <p:sp>
        <p:nvSpPr>
          <p:cNvPr id="3" name="slide-number">
            <a:extLst>
              <a:ext uri="{FF2B5EF4-FFF2-40B4-BE49-F238E27FC236}">
                <a16:creationId xmlns:a16="http://schemas.microsoft.com/office/drawing/2014/main" id="{1BA863DC-F27B-4C1F-A3C2-9EA03FF78ACB}"/>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27</a:t>
            </a:r>
          </a:p>
        </p:txBody>
      </p:sp>
      <p:sp>
        <p:nvSpPr>
          <p:cNvPr id="4" name="box">
            <a:extLst>
              <a:ext uri="{FF2B5EF4-FFF2-40B4-BE49-F238E27FC236}">
                <a16:creationId xmlns:a16="http://schemas.microsoft.com/office/drawing/2014/main" id="{AD20FB2A-D727-442B-B956-A0FFB59026B7}"/>
              </a:ext>
            </a:extLst>
          </p:cNvPr>
          <p:cNvSpPr>
            <a:spLocks noGrp="1"/>
          </p:cNvSpPr>
          <p:nvPr/>
        </p:nvSpPr>
        <p:spPr>
          <a:xfrm>
            <a:off x="400050" y="2266950"/>
            <a:ext cx="1162050" cy="723900"/>
          </a:xfrm>
          <a:prstGeom prst="rect">
            <a:avLst/>
          </a:prstGeom>
          <a:solidFill>
            <a:srgbClr val="FBE7E7"/>
          </a:solidFill>
          <a:ln w="0">
            <a:noFill/>
            <a:prstDash val="solid"/>
          </a:ln>
        </p:spPr>
        <p:txBody>
          <a:bodyPr/>
          <a:lstStyle/>
          <a:p>
            <a:endParaRPr lang="en-US"/>
          </a:p>
        </p:txBody>
      </p:sp>
      <p:sp>
        <p:nvSpPr>
          <p:cNvPr id="5" name="text">
            <a:extLst>
              <a:ext uri="{FF2B5EF4-FFF2-40B4-BE49-F238E27FC236}">
                <a16:creationId xmlns:a16="http://schemas.microsoft.com/office/drawing/2014/main" id="{934FA548-6FE1-4C99-B0F5-6D6BC42090A9}"/>
              </a:ext>
            </a:extLst>
          </p:cNvPr>
          <p:cNvSpPr>
            <a:spLocks noGrp="1"/>
          </p:cNvSpPr>
          <p:nvPr/>
        </p:nvSpPr>
        <p:spPr>
          <a:xfrm>
            <a:off x="447675" y="2514600"/>
            <a:ext cx="1066800" cy="209550"/>
          </a:xfrm>
          <a:prstGeom prst="rect">
            <a:avLst/>
          </a:prstGeom>
          <a:noFill/>
          <a:ln w="0">
            <a:noFill/>
            <a:prstDash val="solid"/>
          </a:ln>
        </p:spPr>
        <p:txBody>
          <a:bodyPr anchor="t">
            <a:normAutofit fontScale="81309" lnSpcReduction="2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SOURCE</a:t>
            </a:r>
          </a:p>
        </p:txBody>
      </p:sp>
      <p:sp>
        <p:nvSpPr>
          <p:cNvPr id="6" name="line">
            <a:extLst>
              <a:ext uri="{FF2B5EF4-FFF2-40B4-BE49-F238E27FC236}">
                <a16:creationId xmlns:a16="http://schemas.microsoft.com/office/drawing/2014/main" id="{F80CA57A-BDF8-4AC5-8BD3-33DA5DC85480}"/>
              </a:ext>
            </a:extLst>
          </p:cNvPr>
          <p:cNvSpPr>
            <a:spLocks noGrp="1"/>
          </p:cNvSpPr>
          <p:nvPr/>
        </p:nvSpPr>
        <p:spPr>
          <a:xfrm>
            <a:off x="1562100" y="2628900"/>
            <a:ext cx="219075" cy="0"/>
          </a:xfrm>
          <a:prstGeom prst="line">
            <a:avLst/>
          </a:prstGeom>
          <a:noFill/>
          <a:ln w="19050">
            <a:solidFill>
              <a:srgbClr val="B8BCC4"/>
            </a:solidFill>
            <a:prstDash val="solid"/>
          </a:ln>
        </p:spPr>
        <p:txBody>
          <a:bodyPr/>
          <a:lstStyle/>
          <a:p>
            <a:endParaRPr lang="en-US"/>
          </a:p>
        </p:txBody>
      </p:sp>
      <p:sp>
        <p:nvSpPr>
          <p:cNvPr id="7" name="box">
            <a:extLst>
              <a:ext uri="{FF2B5EF4-FFF2-40B4-BE49-F238E27FC236}">
                <a16:creationId xmlns:a16="http://schemas.microsoft.com/office/drawing/2014/main" id="{0C1331EE-2BA3-4575-A8D9-C6DBAC634988}"/>
              </a:ext>
            </a:extLst>
          </p:cNvPr>
          <p:cNvSpPr>
            <a:spLocks noGrp="1"/>
          </p:cNvSpPr>
          <p:nvPr/>
        </p:nvSpPr>
        <p:spPr>
          <a:xfrm>
            <a:off x="1781175" y="2266950"/>
            <a:ext cx="1162050" cy="723900"/>
          </a:xfrm>
          <a:prstGeom prst="rect">
            <a:avLst/>
          </a:prstGeom>
          <a:solidFill>
            <a:srgbClr val="F1F3F5"/>
          </a:solidFill>
          <a:ln w="0">
            <a:noFill/>
            <a:prstDash val="solid"/>
          </a:ln>
        </p:spPr>
        <p:txBody>
          <a:bodyPr/>
          <a:lstStyle/>
          <a:p>
            <a:endParaRPr lang="en-US"/>
          </a:p>
        </p:txBody>
      </p:sp>
      <p:sp>
        <p:nvSpPr>
          <p:cNvPr id="8" name="text">
            <a:extLst>
              <a:ext uri="{FF2B5EF4-FFF2-40B4-BE49-F238E27FC236}">
                <a16:creationId xmlns:a16="http://schemas.microsoft.com/office/drawing/2014/main" id="{29360EBF-1D93-4B57-88C2-7B5248C2248B}"/>
              </a:ext>
            </a:extLst>
          </p:cNvPr>
          <p:cNvSpPr>
            <a:spLocks noGrp="1"/>
          </p:cNvSpPr>
          <p:nvPr/>
        </p:nvSpPr>
        <p:spPr>
          <a:xfrm>
            <a:off x="1828800" y="2514600"/>
            <a:ext cx="1066800" cy="209550"/>
          </a:xfrm>
          <a:prstGeom prst="rect">
            <a:avLst/>
          </a:prstGeom>
          <a:noFill/>
          <a:ln w="0">
            <a:noFill/>
            <a:prstDash val="solid"/>
          </a:ln>
        </p:spPr>
        <p:txBody>
          <a:bodyPr anchor="t">
            <a:normAutofit fontScale="81309" lnSpcReduction="2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VERSION</a:t>
            </a:r>
          </a:p>
        </p:txBody>
      </p:sp>
      <p:sp>
        <p:nvSpPr>
          <p:cNvPr id="9" name="line">
            <a:extLst>
              <a:ext uri="{FF2B5EF4-FFF2-40B4-BE49-F238E27FC236}">
                <a16:creationId xmlns:a16="http://schemas.microsoft.com/office/drawing/2014/main" id="{46B91AEF-470A-413D-A98B-10286D6A3CE5}"/>
              </a:ext>
            </a:extLst>
          </p:cNvPr>
          <p:cNvSpPr>
            <a:spLocks noGrp="1"/>
          </p:cNvSpPr>
          <p:nvPr/>
        </p:nvSpPr>
        <p:spPr>
          <a:xfrm>
            <a:off x="2943225" y="2628900"/>
            <a:ext cx="219075" cy="0"/>
          </a:xfrm>
          <a:prstGeom prst="line">
            <a:avLst/>
          </a:prstGeom>
          <a:noFill/>
          <a:ln w="19050">
            <a:solidFill>
              <a:srgbClr val="B8BCC4"/>
            </a:solidFill>
            <a:prstDash val="solid"/>
          </a:ln>
        </p:spPr>
        <p:txBody>
          <a:bodyPr/>
          <a:lstStyle/>
          <a:p>
            <a:endParaRPr lang="en-US"/>
          </a:p>
        </p:txBody>
      </p:sp>
      <p:sp>
        <p:nvSpPr>
          <p:cNvPr id="10" name="box">
            <a:extLst>
              <a:ext uri="{FF2B5EF4-FFF2-40B4-BE49-F238E27FC236}">
                <a16:creationId xmlns:a16="http://schemas.microsoft.com/office/drawing/2014/main" id="{D4C55D95-0CDB-4DDF-A367-42B4A39A19E9}"/>
              </a:ext>
            </a:extLst>
          </p:cNvPr>
          <p:cNvSpPr>
            <a:spLocks noGrp="1"/>
          </p:cNvSpPr>
          <p:nvPr/>
        </p:nvSpPr>
        <p:spPr>
          <a:xfrm>
            <a:off x="3162300" y="2266950"/>
            <a:ext cx="1162050" cy="723900"/>
          </a:xfrm>
          <a:prstGeom prst="rect">
            <a:avLst/>
          </a:prstGeom>
          <a:solidFill>
            <a:srgbClr val="F1F3F5"/>
          </a:solidFill>
          <a:ln w="0">
            <a:noFill/>
            <a:prstDash val="solid"/>
          </a:ln>
        </p:spPr>
        <p:txBody>
          <a:bodyPr/>
          <a:lstStyle/>
          <a:p>
            <a:endParaRPr lang="en-US"/>
          </a:p>
        </p:txBody>
      </p:sp>
      <p:sp>
        <p:nvSpPr>
          <p:cNvPr id="11" name="text">
            <a:extLst>
              <a:ext uri="{FF2B5EF4-FFF2-40B4-BE49-F238E27FC236}">
                <a16:creationId xmlns:a16="http://schemas.microsoft.com/office/drawing/2014/main" id="{E32B5FC0-BB07-4B84-8898-6C70B072C951}"/>
              </a:ext>
            </a:extLst>
          </p:cNvPr>
          <p:cNvSpPr>
            <a:spLocks noGrp="1"/>
          </p:cNvSpPr>
          <p:nvPr/>
        </p:nvSpPr>
        <p:spPr>
          <a:xfrm>
            <a:off x="3209925" y="2514600"/>
            <a:ext cx="1066800" cy="209550"/>
          </a:xfrm>
          <a:prstGeom prst="rect">
            <a:avLst/>
          </a:prstGeom>
          <a:noFill/>
          <a:ln w="0">
            <a:noFill/>
            <a:prstDash val="solid"/>
          </a:ln>
        </p:spPr>
        <p:txBody>
          <a:bodyPr anchor="t">
            <a:normAutofit fontScale="81309" lnSpcReduction="2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CHUNK</a:t>
            </a:r>
          </a:p>
        </p:txBody>
      </p:sp>
      <p:sp>
        <p:nvSpPr>
          <p:cNvPr id="12" name="line">
            <a:extLst>
              <a:ext uri="{FF2B5EF4-FFF2-40B4-BE49-F238E27FC236}">
                <a16:creationId xmlns:a16="http://schemas.microsoft.com/office/drawing/2014/main" id="{15FF5337-0EA9-4170-9383-11B90B8786A5}"/>
              </a:ext>
            </a:extLst>
          </p:cNvPr>
          <p:cNvSpPr>
            <a:spLocks noGrp="1"/>
          </p:cNvSpPr>
          <p:nvPr/>
        </p:nvSpPr>
        <p:spPr>
          <a:xfrm>
            <a:off x="4324350" y="2628900"/>
            <a:ext cx="219075" cy="0"/>
          </a:xfrm>
          <a:prstGeom prst="line">
            <a:avLst/>
          </a:prstGeom>
          <a:noFill/>
          <a:ln w="19050">
            <a:solidFill>
              <a:srgbClr val="B8BCC4"/>
            </a:solidFill>
            <a:prstDash val="solid"/>
          </a:ln>
        </p:spPr>
        <p:txBody>
          <a:bodyPr/>
          <a:lstStyle/>
          <a:p>
            <a:endParaRPr lang="en-US"/>
          </a:p>
        </p:txBody>
      </p:sp>
      <p:sp>
        <p:nvSpPr>
          <p:cNvPr id="13" name="box">
            <a:extLst>
              <a:ext uri="{FF2B5EF4-FFF2-40B4-BE49-F238E27FC236}">
                <a16:creationId xmlns:a16="http://schemas.microsoft.com/office/drawing/2014/main" id="{7FA4EFEF-BB77-4D3D-B4B2-FCD787BCDBAE}"/>
              </a:ext>
            </a:extLst>
          </p:cNvPr>
          <p:cNvSpPr>
            <a:spLocks noGrp="1"/>
          </p:cNvSpPr>
          <p:nvPr/>
        </p:nvSpPr>
        <p:spPr>
          <a:xfrm>
            <a:off x="4543425" y="2266950"/>
            <a:ext cx="1162050" cy="723900"/>
          </a:xfrm>
          <a:prstGeom prst="rect">
            <a:avLst/>
          </a:prstGeom>
          <a:solidFill>
            <a:srgbClr val="F1F3F5"/>
          </a:solidFill>
          <a:ln w="0">
            <a:noFill/>
            <a:prstDash val="solid"/>
          </a:ln>
        </p:spPr>
        <p:txBody>
          <a:bodyPr/>
          <a:lstStyle/>
          <a:p>
            <a:endParaRPr lang="en-US"/>
          </a:p>
        </p:txBody>
      </p:sp>
      <p:sp>
        <p:nvSpPr>
          <p:cNvPr id="14" name="text">
            <a:extLst>
              <a:ext uri="{FF2B5EF4-FFF2-40B4-BE49-F238E27FC236}">
                <a16:creationId xmlns:a16="http://schemas.microsoft.com/office/drawing/2014/main" id="{C688FA0B-F2DB-431E-ADB6-4029703B061D}"/>
              </a:ext>
            </a:extLst>
          </p:cNvPr>
          <p:cNvSpPr>
            <a:spLocks noGrp="1"/>
          </p:cNvSpPr>
          <p:nvPr/>
        </p:nvSpPr>
        <p:spPr>
          <a:xfrm>
            <a:off x="4591050" y="2514600"/>
            <a:ext cx="1066800" cy="209550"/>
          </a:xfrm>
          <a:prstGeom prst="rect">
            <a:avLst/>
          </a:prstGeom>
          <a:noFill/>
          <a:ln w="0">
            <a:noFill/>
            <a:prstDash val="solid"/>
          </a:ln>
        </p:spPr>
        <p:txBody>
          <a:bodyPr anchor="t">
            <a:normAutofit fontScale="81309" lnSpcReduction="2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RETRIEVAL</a:t>
            </a:r>
          </a:p>
        </p:txBody>
      </p:sp>
      <p:sp>
        <p:nvSpPr>
          <p:cNvPr id="15" name="line">
            <a:extLst>
              <a:ext uri="{FF2B5EF4-FFF2-40B4-BE49-F238E27FC236}">
                <a16:creationId xmlns:a16="http://schemas.microsoft.com/office/drawing/2014/main" id="{0DBF4BC0-A0EF-4B71-8EA5-1561F441E61C}"/>
              </a:ext>
            </a:extLst>
          </p:cNvPr>
          <p:cNvSpPr>
            <a:spLocks noGrp="1"/>
          </p:cNvSpPr>
          <p:nvPr/>
        </p:nvSpPr>
        <p:spPr>
          <a:xfrm>
            <a:off x="5705475" y="2628900"/>
            <a:ext cx="219075" cy="0"/>
          </a:xfrm>
          <a:prstGeom prst="line">
            <a:avLst/>
          </a:prstGeom>
          <a:noFill/>
          <a:ln w="19050">
            <a:solidFill>
              <a:srgbClr val="B8BCC4"/>
            </a:solidFill>
            <a:prstDash val="solid"/>
          </a:ln>
        </p:spPr>
        <p:txBody>
          <a:bodyPr/>
          <a:lstStyle/>
          <a:p>
            <a:endParaRPr lang="en-US"/>
          </a:p>
        </p:txBody>
      </p:sp>
      <p:sp>
        <p:nvSpPr>
          <p:cNvPr id="16" name="box">
            <a:extLst>
              <a:ext uri="{FF2B5EF4-FFF2-40B4-BE49-F238E27FC236}">
                <a16:creationId xmlns:a16="http://schemas.microsoft.com/office/drawing/2014/main" id="{96D6A5AF-13E0-4628-AD3A-58286033783F}"/>
              </a:ext>
            </a:extLst>
          </p:cNvPr>
          <p:cNvSpPr>
            <a:spLocks noGrp="1"/>
          </p:cNvSpPr>
          <p:nvPr/>
        </p:nvSpPr>
        <p:spPr>
          <a:xfrm>
            <a:off x="5924550" y="2266950"/>
            <a:ext cx="1162050" cy="723900"/>
          </a:xfrm>
          <a:prstGeom prst="rect">
            <a:avLst/>
          </a:prstGeom>
          <a:solidFill>
            <a:srgbClr val="F1F3F5"/>
          </a:solidFill>
          <a:ln w="0">
            <a:noFill/>
            <a:prstDash val="solid"/>
          </a:ln>
        </p:spPr>
        <p:txBody>
          <a:bodyPr/>
          <a:lstStyle/>
          <a:p>
            <a:endParaRPr lang="en-US"/>
          </a:p>
        </p:txBody>
      </p:sp>
      <p:sp>
        <p:nvSpPr>
          <p:cNvPr id="17" name="text">
            <a:extLst>
              <a:ext uri="{FF2B5EF4-FFF2-40B4-BE49-F238E27FC236}">
                <a16:creationId xmlns:a16="http://schemas.microsoft.com/office/drawing/2014/main" id="{083CEC6C-C3DA-441A-B68B-C33661847555}"/>
              </a:ext>
            </a:extLst>
          </p:cNvPr>
          <p:cNvSpPr>
            <a:spLocks noGrp="1"/>
          </p:cNvSpPr>
          <p:nvPr/>
        </p:nvSpPr>
        <p:spPr>
          <a:xfrm>
            <a:off x="5972175" y="2514600"/>
            <a:ext cx="1066800" cy="209550"/>
          </a:xfrm>
          <a:prstGeom prst="rect">
            <a:avLst/>
          </a:prstGeom>
          <a:noFill/>
          <a:ln w="0">
            <a:noFill/>
            <a:prstDash val="solid"/>
          </a:ln>
        </p:spPr>
        <p:txBody>
          <a:bodyPr anchor="t">
            <a:normAutofit fontScale="81309" lnSpcReduction="2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CONTEXT</a:t>
            </a:r>
          </a:p>
        </p:txBody>
      </p:sp>
      <p:sp>
        <p:nvSpPr>
          <p:cNvPr id="18" name="line">
            <a:extLst>
              <a:ext uri="{FF2B5EF4-FFF2-40B4-BE49-F238E27FC236}">
                <a16:creationId xmlns:a16="http://schemas.microsoft.com/office/drawing/2014/main" id="{E7655B0E-D97F-4692-B496-1D8B2DFFDE82}"/>
              </a:ext>
            </a:extLst>
          </p:cNvPr>
          <p:cNvSpPr>
            <a:spLocks noGrp="1"/>
          </p:cNvSpPr>
          <p:nvPr/>
        </p:nvSpPr>
        <p:spPr>
          <a:xfrm>
            <a:off x="7086600" y="2628900"/>
            <a:ext cx="219075" cy="0"/>
          </a:xfrm>
          <a:prstGeom prst="line">
            <a:avLst/>
          </a:prstGeom>
          <a:noFill/>
          <a:ln w="19050">
            <a:solidFill>
              <a:srgbClr val="B8BCC4"/>
            </a:solidFill>
            <a:prstDash val="solid"/>
          </a:ln>
        </p:spPr>
        <p:txBody>
          <a:bodyPr/>
          <a:lstStyle/>
          <a:p>
            <a:endParaRPr lang="en-US"/>
          </a:p>
        </p:txBody>
      </p:sp>
      <p:sp>
        <p:nvSpPr>
          <p:cNvPr id="19" name="box">
            <a:extLst>
              <a:ext uri="{FF2B5EF4-FFF2-40B4-BE49-F238E27FC236}">
                <a16:creationId xmlns:a16="http://schemas.microsoft.com/office/drawing/2014/main" id="{99851D8A-7A46-442D-9327-67D68EF8B62F}"/>
              </a:ext>
            </a:extLst>
          </p:cNvPr>
          <p:cNvSpPr>
            <a:spLocks noGrp="1"/>
          </p:cNvSpPr>
          <p:nvPr/>
        </p:nvSpPr>
        <p:spPr>
          <a:xfrm>
            <a:off x="7305675" y="2266950"/>
            <a:ext cx="1162050" cy="723900"/>
          </a:xfrm>
          <a:prstGeom prst="rect">
            <a:avLst/>
          </a:prstGeom>
          <a:solidFill>
            <a:srgbClr val="F1F3F5"/>
          </a:solidFill>
          <a:ln w="0">
            <a:noFill/>
            <a:prstDash val="solid"/>
          </a:ln>
        </p:spPr>
        <p:txBody>
          <a:bodyPr/>
          <a:lstStyle/>
          <a:p>
            <a:endParaRPr lang="en-US"/>
          </a:p>
        </p:txBody>
      </p:sp>
      <p:sp>
        <p:nvSpPr>
          <p:cNvPr id="20" name="text">
            <a:extLst>
              <a:ext uri="{FF2B5EF4-FFF2-40B4-BE49-F238E27FC236}">
                <a16:creationId xmlns:a16="http://schemas.microsoft.com/office/drawing/2014/main" id="{D099935D-7D40-46F8-8489-1A9DEE184A49}"/>
              </a:ext>
            </a:extLst>
          </p:cNvPr>
          <p:cNvSpPr>
            <a:spLocks noGrp="1"/>
          </p:cNvSpPr>
          <p:nvPr/>
        </p:nvSpPr>
        <p:spPr>
          <a:xfrm>
            <a:off x="7353300" y="2514600"/>
            <a:ext cx="1066800" cy="209550"/>
          </a:xfrm>
          <a:prstGeom prst="rect">
            <a:avLst/>
          </a:prstGeom>
          <a:noFill/>
          <a:ln w="0">
            <a:noFill/>
            <a:prstDash val="solid"/>
          </a:ln>
        </p:spPr>
        <p:txBody>
          <a:bodyPr anchor="t">
            <a:normAutofit fontScale="81309" lnSpcReduction="2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OUTPUT</a:t>
            </a:r>
          </a:p>
        </p:txBody>
      </p:sp>
      <p:sp>
        <p:nvSpPr>
          <p:cNvPr id="21" name="line">
            <a:extLst>
              <a:ext uri="{FF2B5EF4-FFF2-40B4-BE49-F238E27FC236}">
                <a16:creationId xmlns:a16="http://schemas.microsoft.com/office/drawing/2014/main" id="{583406CD-54DA-45B3-9A13-EAA8ED2C2166}"/>
              </a:ext>
            </a:extLst>
          </p:cNvPr>
          <p:cNvSpPr>
            <a:spLocks noGrp="1"/>
          </p:cNvSpPr>
          <p:nvPr/>
        </p:nvSpPr>
        <p:spPr>
          <a:xfrm>
            <a:off x="8467725" y="2628900"/>
            <a:ext cx="219075" cy="0"/>
          </a:xfrm>
          <a:prstGeom prst="line">
            <a:avLst/>
          </a:prstGeom>
          <a:noFill/>
          <a:ln w="19050">
            <a:solidFill>
              <a:srgbClr val="B8BCC4"/>
            </a:solidFill>
            <a:prstDash val="solid"/>
          </a:ln>
        </p:spPr>
        <p:txBody>
          <a:bodyPr/>
          <a:lstStyle/>
          <a:p>
            <a:endParaRPr lang="en-US"/>
          </a:p>
        </p:txBody>
      </p:sp>
      <p:sp>
        <p:nvSpPr>
          <p:cNvPr id="22" name="box">
            <a:extLst>
              <a:ext uri="{FF2B5EF4-FFF2-40B4-BE49-F238E27FC236}">
                <a16:creationId xmlns:a16="http://schemas.microsoft.com/office/drawing/2014/main" id="{53BEBDDF-0A49-408D-A914-545F699C9409}"/>
              </a:ext>
            </a:extLst>
          </p:cNvPr>
          <p:cNvSpPr>
            <a:spLocks noGrp="1"/>
          </p:cNvSpPr>
          <p:nvPr/>
        </p:nvSpPr>
        <p:spPr>
          <a:xfrm>
            <a:off x="8686800" y="2266950"/>
            <a:ext cx="1162050" cy="723900"/>
          </a:xfrm>
          <a:prstGeom prst="rect">
            <a:avLst/>
          </a:prstGeom>
          <a:solidFill>
            <a:srgbClr val="F1F3F5"/>
          </a:solidFill>
          <a:ln w="0">
            <a:noFill/>
            <a:prstDash val="solid"/>
          </a:ln>
        </p:spPr>
        <p:txBody>
          <a:bodyPr/>
          <a:lstStyle/>
          <a:p>
            <a:endParaRPr lang="en-US"/>
          </a:p>
        </p:txBody>
      </p:sp>
      <p:sp>
        <p:nvSpPr>
          <p:cNvPr id="23" name="text">
            <a:extLst>
              <a:ext uri="{FF2B5EF4-FFF2-40B4-BE49-F238E27FC236}">
                <a16:creationId xmlns:a16="http://schemas.microsoft.com/office/drawing/2014/main" id="{3304F01A-7F0C-4A73-BB14-6F1F755839CA}"/>
              </a:ext>
            </a:extLst>
          </p:cNvPr>
          <p:cNvSpPr>
            <a:spLocks noGrp="1"/>
          </p:cNvSpPr>
          <p:nvPr/>
        </p:nvSpPr>
        <p:spPr>
          <a:xfrm>
            <a:off x="8734425" y="2514600"/>
            <a:ext cx="1066800" cy="209550"/>
          </a:xfrm>
          <a:prstGeom prst="rect">
            <a:avLst/>
          </a:prstGeom>
          <a:noFill/>
          <a:ln w="0">
            <a:noFill/>
            <a:prstDash val="solid"/>
          </a:ln>
        </p:spPr>
        <p:txBody>
          <a:bodyPr anchor="t">
            <a:normAutofit fontScale="81309" lnSpcReduction="2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TOOL</a:t>
            </a:r>
          </a:p>
        </p:txBody>
      </p:sp>
      <p:sp>
        <p:nvSpPr>
          <p:cNvPr id="24" name="line">
            <a:extLst>
              <a:ext uri="{FF2B5EF4-FFF2-40B4-BE49-F238E27FC236}">
                <a16:creationId xmlns:a16="http://schemas.microsoft.com/office/drawing/2014/main" id="{FBCD3FF6-91E6-4843-8C3E-7A6F3888B56B}"/>
              </a:ext>
            </a:extLst>
          </p:cNvPr>
          <p:cNvSpPr>
            <a:spLocks noGrp="1"/>
          </p:cNvSpPr>
          <p:nvPr/>
        </p:nvSpPr>
        <p:spPr>
          <a:xfrm>
            <a:off x="9848850" y="2628900"/>
            <a:ext cx="219075" cy="0"/>
          </a:xfrm>
          <a:prstGeom prst="line">
            <a:avLst/>
          </a:prstGeom>
          <a:noFill/>
          <a:ln w="19050">
            <a:solidFill>
              <a:srgbClr val="B8BCC4"/>
            </a:solidFill>
            <a:prstDash val="solid"/>
          </a:ln>
        </p:spPr>
        <p:txBody>
          <a:bodyPr/>
          <a:lstStyle/>
          <a:p>
            <a:endParaRPr lang="en-US"/>
          </a:p>
        </p:txBody>
      </p:sp>
      <p:sp>
        <p:nvSpPr>
          <p:cNvPr id="25" name="box">
            <a:extLst>
              <a:ext uri="{FF2B5EF4-FFF2-40B4-BE49-F238E27FC236}">
                <a16:creationId xmlns:a16="http://schemas.microsoft.com/office/drawing/2014/main" id="{E49CBB81-F516-431C-A126-220EBDD0DF3E}"/>
              </a:ext>
            </a:extLst>
          </p:cNvPr>
          <p:cNvSpPr>
            <a:spLocks noGrp="1"/>
          </p:cNvSpPr>
          <p:nvPr/>
        </p:nvSpPr>
        <p:spPr>
          <a:xfrm>
            <a:off x="10067925" y="2266950"/>
            <a:ext cx="1162050" cy="723900"/>
          </a:xfrm>
          <a:prstGeom prst="rect">
            <a:avLst/>
          </a:prstGeom>
          <a:solidFill>
            <a:srgbClr val="E4F4ED"/>
          </a:solidFill>
          <a:ln w="0">
            <a:noFill/>
            <a:prstDash val="solid"/>
          </a:ln>
        </p:spPr>
        <p:txBody>
          <a:bodyPr/>
          <a:lstStyle/>
          <a:p>
            <a:endParaRPr lang="en-US"/>
          </a:p>
        </p:txBody>
      </p:sp>
      <p:sp>
        <p:nvSpPr>
          <p:cNvPr id="26" name="text">
            <a:extLst>
              <a:ext uri="{FF2B5EF4-FFF2-40B4-BE49-F238E27FC236}">
                <a16:creationId xmlns:a16="http://schemas.microsoft.com/office/drawing/2014/main" id="{A19DF10A-E5A1-4047-963D-ABD694FF621A}"/>
              </a:ext>
            </a:extLst>
          </p:cNvPr>
          <p:cNvSpPr>
            <a:spLocks noGrp="1"/>
          </p:cNvSpPr>
          <p:nvPr/>
        </p:nvSpPr>
        <p:spPr>
          <a:xfrm>
            <a:off x="10115550" y="2514600"/>
            <a:ext cx="1066800" cy="209550"/>
          </a:xfrm>
          <a:prstGeom prst="rect">
            <a:avLst/>
          </a:prstGeom>
          <a:noFill/>
          <a:ln w="0">
            <a:noFill/>
            <a:prstDash val="solid"/>
          </a:ln>
        </p:spPr>
        <p:txBody>
          <a:bodyPr anchor="t">
            <a:normAutofit fontScale="81309" lnSpcReduction="20000"/>
          </a:bodyPr>
          <a:lstStyle/>
          <a:p>
            <a:pPr algn="ctr">
              <a:defRPr sz="1050" b="1">
                <a:solidFill>
                  <a:srgbClr val="0B0D10"/>
                </a:solidFill>
                <a:latin typeface="Helvetica Neue"/>
                <a:ea typeface="Helvetica Neue"/>
                <a:cs typeface="Helvetica Neue"/>
              </a:defRPr>
            </a:pPr>
            <a:r>
              <a:rPr sz="1050" b="1">
                <a:solidFill>
                  <a:srgbClr val="0B0D10"/>
                </a:solidFill>
                <a:latin typeface="Helvetica Neue"/>
                <a:ea typeface="Helvetica Neue"/>
                <a:cs typeface="Helvetica Neue"/>
              </a:rPr>
              <a:t>ACTION</a:t>
            </a:r>
          </a:p>
        </p:txBody>
      </p:sp>
      <p:sp>
        <p:nvSpPr>
          <p:cNvPr id="27" name="text">
            <a:extLst>
              <a:ext uri="{FF2B5EF4-FFF2-40B4-BE49-F238E27FC236}">
                <a16:creationId xmlns:a16="http://schemas.microsoft.com/office/drawing/2014/main" id="{42994205-1CB8-435D-9999-DB6EEDDC3E3D}"/>
              </a:ext>
            </a:extLst>
          </p:cNvPr>
          <p:cNvSpPr>
            <a:spLocks noGrp="1"/>
          </p:cNvSpPr>
          <p:nvPr/>
        </p:nvSpPr>
        <p:spPr>
          <a:xfrm>
            <a:off x="400050" y="3238500"/>
            <a:ext cx="1162050" cy="34290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owner · hash</a:t>
            </a:r>
          </a:p>
        </p:txBody>
      </p:sp>
      <p:sp>
        <p:nvSpPr>
          <p:cNvPr id="28" name="text">
            <a:extLst>
              <a:ext uri="{FF2B5EF4-FFF2-40B4-BE49-F238E27FC236}">
                <a16:creationId xmlns:a16="http://schemas.microsoft.com/office/drawing/2014/main" id="{69742ADF-5751-40C7-A40E-0F88CB48229C}"/>
              </a:ext>
            </a:extLst>
          </p:cNvPr>
          <p:cNvSpPr>
            <a:spLocks noGrp="1"/>
          </p:cNvSpPr>
          <p:nvPr/>
        </p:nvSpPr>
        <p:spPr>
          <a:xfrm>
            <a:off x="1781175" y="3238500"/>
            <a:ext cx="1162050" cy="34290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parser · time</a:t>
            </a:r>
          </a:p>
        </p:txBody>
      </p:sp>
      <p:sp>
        <p:nvSpPr>
          <p:cNvPr id="29" name="text">
            <a:extLst>
              <a:ext uri="{FF2B5EF4-FFF2-40B4-BE49-F238E27FC236}">
                <a16:creationId xmlns:a16="http://schemas.microsoft.com/office/drawing/2014/main" id="{4D2AD22B-8F11-4FD5-8242-CE7CAAFD0895}"/>
              </a:ext>
            </a:extLst>
          </p:cNvPr>
          <p:cNvSpPr>
            <a:spLocks noGrp="1"/>
          </p:cNvSpPr>
          <p:nvPr/>
        </p:nvSpPr>
        <p:spPr>
          <a:xfrm>
            <a:off x="3162300" y="3238500"/>
            <a:ext cx="1162050" cy="34290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embedding</a:t>
            </a:r>
          </a:p>
        </p:txBody>
      </p:sp>
      <p:sp>
        <p:nvSpPr>
          <p:cNvPr id="30" name="text">
            <a:extLst>
              <a:ext uri="{FF2B5EF4-FFF2-40B4-BE49-F238E27FC236}">
                <a16:creationId xmlns:a16="http://schemas.microsoft.com/office/drawing/2014/main" id="{5C900359-DF1C-491F-9A76-808A1198762A}"/>
              </a:ext>
            </a:extLst>
          </p:cNvPr>
          <p:cNvSpPr>
            <a:spLocks noGrp="1"/>
          </p:cNvSpPr>
          <p:nvPr/>
        </p:nvSpPr>
        <p:spPr>
          <a:xfrm>
            <a:off x="4543425" y="3238500"/>
            <a:ext cx="1162050" cy="34290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score · rank</a:t>
            </a:r>
          </a:p>
        </p:txBody>
      </p:sp>
      <p:sp>
        <p:nvSpPr>
          <p:cNvPr id="31" name="text">
            <a:extLst>
              <a:ext uri="{FF2B5EF4-FFF2-40B4-BE49-F238E27FC236}">
                <a16:creationId xmlns:a16="http://schemas.microsoft.com/office/drawing/2014/main" id="{D238CA4C-698A-4488-9EB5-97589B85DEFB}"/>
              </a:ext>
            </a:extLst>
          </p:cNvPr>
          <p:cNvSpPr>
            <a:spLocks noGrp="1"/>
          </p:cNvSpPr>
          <p:nvPr/>
        </p:nvSpPr>
        <p:spPr>
          <a:xfrm>
            <a:off x="5924550" y="3238500"/>
            <a:ext cx="1162050" cy="34290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policy</a:t>
            </a:r>
          </a:p>
        </p:txBody>
      </p:sp>
      <p:sp>
        <p:nvSpPr>
          <p:cNvPr id="32" name="text">
            <a:extLst>
              <a:ext uri="{FF2B5EF4-FFF2-40B4-BE49-F238E27FC236}">
                <a16:creationId xmlns:a16="http://schemas.microsoft.com/office/drawing/2014/main" id="{F5A8FF69-8740-4279-BE19-0360338B2FBD}"/>
              </a:ext>
            </a:extLst>
          </p:cNvPr>
          <p:cNvSpPr>
            <a:spLocks noGrp="1"/>
          </p:cNvSpPr>
          <p:nvPr/>
        </p:nvSpPr>
        <p:spPr>
          <a:xfrm>
            <a:off x="7305675" y="3238500"/>
            <a:ext cx="1162050" cy="34290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model · prompt</a:t>
            </a:r>
          </a:p>
        </p:txBody>
      </p:sp>
      <p:sp>
        <p:nvSpPr>
          <p:cNvPr id="33" name="text">
            <a:extLst>
              <a:ext uri="{FF2B5EF4-FFF2-40B4-BE49-F238E27FC236}">
                <a16:creationId xmlns:a16="http://schemas.microsoft.com/office/drawing/2014/main" id="{CFDB749A-8F4E-4AB4-8ED0-3D11B23F4F7E}"/>
              </a:ext>
            </a:extLst>
          </p:cNvPr>
          <p:cNvSpPr>
            <a:spLocks noGrp="1"/>
          </p:cNvSpPr>
          <p:nvPr/>
        </p:nvSpPr>
        <p:spPr>
          <a:xfrm>
            <a:off x="8686800" y="3238500"/>
            <a:ext cx="1162050" cy="34290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identity</a:t>
            </a:r>
          </a:p>
        </p:txBody>
      </p:sp>
      <p:sp>
        <p:nvSpPr>
          <p:cNvPr id="34" name="text">
            <a:extLst>
              <a:ext uri="{FF2B5EF4-FFF2-40B4-BE49-F238E27FC236}">
                <a16:creationId xmlns:a16="http://schemas.microsoft.com/office/drawing/2014/main" id="{A66AD3F4-00E9-4CF6-A006-4D12FA9A45B3}"/>
              </a:ext>
            </a:extLst>
          </p:cNvPr>
          <p:cNvSpPr>
            <a:spLocks noGrp="1"/>
          </p:cNvSpPr>
          <p:nvPr/>
        </p:nvSpPr>
        <p:spPr>
          <a:xfrm>
            <a:off x="10067925" y="3238500"/>
            <a:ext cx="1162050" cy="342900"/>
          </a:xfrm>
          <a:prstGeom prst="rect">
            <a:avLst/>
          </a:prstGeom>
          <a:noFill/>
          <a:ln w="0">
            <a:noFill/>
            <a:prstDash val="solid"/>
          </a:ln>
        </p:spPr>
        <p:txBody>
          <a:bodyPr anchor="t">
            <a:normAutofit/>
          </a:bodyPr>
          <a:lstStyle/>
          <a:p>
            <a:pPr algn="ctr">
              <a:defRPr sz="1050" b="0">
                <a:solidFill>
                  <a:srgbClr val="515862"/>
                </a:solidFill>
                <a:latin typeface="Helvetica Neue"/>
                <a:ea typeface="Helvetica Neue"/>
                <a:cs typeface="Helvetica Neue"/>
              </a:defRPr>
            </a:pPr>
            <a:r>
              <a:rPr sz="1050" b="0">
                <a:solidFill>
                  <a:srgbClr val="515862"/>
                </a:solidFill>
                <a:latin typeface="Helvetica Neue"/>
                <a:ea typeface="Helvetica Neue"/>
                <a:cs typeface="Helvetica Neue"/>
              </a:rPr>
              <a:t>approval</a:t>
            </a:r>
          </a:p>
        </p:txBody>
      </p:sp>
      <p:sp>
        <p:nvSpPr>
          <p:cNvPr id="35" name="box">
            <a:extLst>
              <a:ext uri="{FF2B5EF4-FFF2-40B4-BE49-F238E27FC236}">
                <a16:creationId xmlns:a16="http://schemas.microsoft.com/office/drawing/2014/main" id="{9590923E-B4BC-4FEB-BAD4-B84033006AFB}"/>
              </a:ext>
            </a:extLst>
          </p:cNvPr>
          <p:cNvSpPr>
            <a:spLocks noGrp="1"/>
          </p:cNvSpPr>
          <p:nvPr/>
        </p:nvSpPr>
        <p:spPr>
          <a:xfrm>
            <a:off x="1619250" y="4305300"/>
            <a:ext cx="8953500" cy="819150"/>
          </a:xfrm>
          <a:prstGeom prst="rect">
            <a:avLst/>
          </a:prstGeom>
          <a:solidFill>
            <a:srgbClr val="DDF1FB"/>
          </a:solidFill>
          <a:ln w="0">
            <a:noFill/>
            <a:prstDash val="solid"/>
          </a:ln>
        </p:spPr>
        <p:txBody>
          <a:bodyPr/>
          <a:lstStyle/>
          <a:p>
            <a:endParaRPr lang="en-US"/>
          </a:p>
        </p:txBody>
      </p:sp>
      <p:sp>
        <p:nvSpPr>
          <p:cNvPr id="36" name="text">
            <a:extLst>
              <a:ext uri="{FF2B5EF4-FFF2-40B4-BE49-F238E27FC236}">
                <a16:creationId xmlns:a16="http://schemas.microsoft.com/office/drawing/2014/main" id="{C1389CDE-2EC5-4262-8FCA-132CF361A189}"/>
              </a:ext>
            </a:extLst>
          </p:cNvPr>
          <p:cNvSpPr>
            <a:spLocks noGrp="1"/>
          </p:cNvSpPr>
          <p:nvPr/>
        </p:nvSpPr>
        <p:spPr>
          <a:xfrm>
            <a:off x="1905000" y="4533900"/>
            <a:ext cx="8382000" cy="361950"/>
          </a:xfrm>
          <a:prstGeom prst="rect">
            <a:avLst/>
          </a:prstGeom>
          <a:noFill/>
          <a:ln w="0">
            <a:noFill/>
            <a:prstDash val="solid"/>
          </a:ln>
        </p:spPr>
        <p:txBody>
          <a:bodyPr anchor="t">
            <a:normAutofit fontScale="73310" lnSpcReduction="20000"/>
          </a:bodyPr>
          <a:lstStyle/>
          <a:p>
            <a:pPr algn="ctr">
              <a:defRPr sz="1800" b="1">
                <a:solidFill>
                  <a:srgbClr val="0B0D10"/>
                </a:solidFill>
                <a:latin typeface="Helvetica Neue"/>
                <a:ea typeface="Helvetica Neue"/>
                <a:cs typeface="Helvetica Neue"/>
              </a:defRPr>
            </a:pPr>
            <a:r>
              <a:rPr sz="1800" b="1">
                <a:solidFill>
                  <a:srgbClr val="0B0D10"/>
                </a:solidFill>
                <a:latin typeface="Helvetica Neue"/>
                <a:ea typeface="Helvetica Neue"/>
                <a:cs typeface="Helvetica Neue"/>
              </a:rPr>
              <a:t>The useful trace crosses data platforms, model runtime, identity, tools and business systems.</a:t>
            </a:r>
          </a:p>
        </p:txBody>
      </p:sp>
    </p:spTree>
    <p:extLst>
      <p:ext uri="{BB962C8B-B14F-4D97-AF65-F5344CB8AC3E}">
        <p14:creationId xmlns:p14="http://schemas.microsoft.com/office/powerpoint/2010/main" val="1181959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kicker">
            <a:extLst>
              <a:ext uri="{FF2B5EF4-FFF2-40B4-BE49-F238E27FC236}">
                <a16:creationId xmlns:a16="http://schemas.microsoft.com/office/drawing/2014/main" id="{3B522102-358E-4754-9DA4-4DE546D5DEDD}"/>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OPERATIONAL METRICS</a:t>
            </a:r>
          </a:p>
        </p:txBody>
      </p:sp>
      <p:sp>
        <p:nvSpPr>
          <p:cNvPr id="2" name="slide-title">
            <a:extLst>
              <a:ext uri="{FF2B5EF4-FFF2-40B4-BE49-F238E27FC236}">
                <a16:creationId xmlns:a16="http://schemas.microsoft.com/office/drawing/2014/main" id="{F0C47A7A-D6FB-4A86-8050-947F3808770F}"/>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Measure trust, behavior, propagation and recovery</a:t>
            </a:r>
          </a:p>
        </p:txBody>
      </p:sp>
      <p:sp>
        <p:nvSpPr>
          <p:cNvPr id="3" name="slide-number">
            <a:extLst>
              <a:ext uri="{FF2B5EF4-FFF2-40B4-BE49-F238E27FC236}">
                <a16:creationId xmlns:a16="http://schemas.microsoft.com/office/drawing/2014/main" id="{47DAB65C-6F53-4F25-A60A-886ED98A0603}"/>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28</a:t>
            </a:r>
          </a:p>
        </p:txBody>
      </p:sp>
      <p:sp>
        <p:nvSpPr>
          <p:cNvPr id="4" name="box">
            <a:extLst>
              <a:ext uri="{FF2B5EF4-FFF2-40B4-BE49-F238E27FC236}">
                <a16:creationId xmlns:a16="http://schemas.microsoft.com/office/drawing/2014/main" id="{A46D381C-D148-4678-A954-C18358E45970}"/>
              </a:ext>
            </a:extLst>
          </p:cNvPr>
          <p:cNvSpPr>
            <a:spLocks noGrp="1"/>
          </p:cNvSpPr>
          <p:nvPr/>
        </p:nvSpPr>
        <p:spPr>
          <a:xfrm>
            <a:off x="400050" y="1714500"/>
            <a:ext cx="1866900" cy="3333750"/>
          </a:xfrm>
          <a:prstGeom prst="rect">
            <a:avLst/>
          </a:prstGeom>
          <a:solidFill>
            <a:srgbClr val="F1F3F5"/>
          </a:solidFill>
          <a:ln w="0">
            <a:noFill/>
            <a:prstDash val="solid"/>
          </a:ln>
        </p:spPr>
        <p:txBody>
          <a:bodyPr/>
          <a:lstStyle/>
          <a:p>
            <a:endParaRPr lang="en-US"/>
          </a:p>
        </p:txBody>
      </p:sp>
      <p:sp>
        <p:nvSpPr>
          <p:cNvPr id="5" name="text">
            <a:extLst>
              <a:ext uri="{FF2B5EF4-FFF2-40B4-BE49-F238E27FC236}">
                <a16:creationId xmlns:a16="http://schemas.microsoft.com/office/drawing/2014/main" id="{5B1231E7-0000-4D0D-988C-1B841B9841E6}"/>
              </a:ext>
            </a:extLst>
          </p:cNvPr>
          <p:cNvSpPr>
            <a:spLocks noGrp="1"/>
          </p:cNvSpPr>
          <p:nvPr/>
        </p:nvSpPr>
        <p:spPr>
          <a:xfrm>
            <a:off x="552450" y="1981200"/>
            <a:ext cx="1562100" cy="266700"/>
          </a:xfrm>
          <a:prstGeom prst="rect">
            <a:avLst/>
          </a:prstGeom>
          <a:noFill/>
          <a:ln w="0">
            <a:noFill/>
            <a:prstDash val="solid"/>
          </a:ln>
        </p:spPr>
        <p:txBody>
          <a:bodyPr anchor="t">
            <a:normAutofit fontScale="97696" lnSpcReduction="10000"/>
          </a:bodyPr>
          <a:lstStyle/>
          <a:p>
            <a:pPr algn="ctr">
              <a:defRPr sz="1275" b="1">
                <a:solidFill>
                  <a:srgbClr val="3D8DFF"/>
                </a:solidFill>
                <a:latin typeface="Helvetica Neue"/>
                <a:ea typeface="Helvetica Neue"/>
                <a:cs typeface="Helvetica Neue"/>
              </a:defRPr>
            </a:pPr>
            <a:r>
              <a:rPr sz="1275" b="1">
                <a:solidFill>
                  <a:srgbClr val="3D8DFF"/>
                </a:solidFill>
                <a:latin typeface="Helvetica Neue"/>
                <a:ea typeface="Helvetica Neue"/>
                <a:cs typeface="Helvetica Neue"/>
              </a:rPr>
              <a:t>TRUST</a:t>
            </a:r>
          </a:p>
        </p:txBody>
      </p:sp>
      <p:sp>
        <p:nvSpPr>
          <p:cNvPr id="6" name="text">
            <a:extLst>
              <a:ext uri="{FF2B5EF4-FFF2-40B4-BE49-F238E27FC236}">
                <a16:creationId xmlns:a16="http://schemas.microsoft.com/office/drawing/2014/main" id="{FC2F7D41-DCA0-4C59-BBD3-48A97A59BD26}"/>
              </a:ext>
            </a:extLst>
          </p:cNvPr>
          <p:cNvSpPr>
            <a:spLocks noGrp="1"/>
          </p:cNvSpPr>
          <p:nvPr/>
        </p:nvSpPr>
        <p:spPr>
          <a:xfrm>
            <a:off x="590550" y="2686050"/>
            <a:ext cx="1485900" cy="1695450"/>
          </a:xfrm>
          <a:prstGeom prst="rect">
            <a:avLst/>
          </a:prstGeom>
          <a:noFill/>
          <a:ln w="0">
            <a:noFill/>
            <a:prstDash val="solid"/>
          </a:ln>
        </p:spPr>
        <p:txBody>
          <a:bodyPr anchor="t">
            <a:normAutofit/>
          </a:bodyPr>
          <a:lstStyle/>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Authoritative retrieval</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Expired-content retrieval</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Uncorroborated claims</a:t>
            </a:r>
          </a:p>
        </p:txBody>
      </p:sp>
      <p:sp>
        <p:nvSpPr>
          <p:cNvPr id="7" name="box">
            <a:extLst>
              <a:ext uri="{FF2B5EF4-FFF2-40B4-BE49-F238E27FC236}">
                <a16:creationId xmlns:a16="http://schemas.microsoft.com/office/drawing/2014/main" id="{8794BECD-3433-4862-BE7D-E449EE89D581}"/>
              </a:ext>
            </a:extLst>
          </p:cNvPr>
          <p:cNvSpPr>
            <a:spLocks noGrp="1"/>
          </p:cNvSpPr>
          <p:nvPr/>
        </p:nvSpPr>
        <p:spPr>
          <a:xfrm>
            <a:off x="2667000" y="1714500"/>
            <a:ext cx="1866900" cy="3333750"/>
          </a:xfrm>
          <a:prstGeom prst="rect">
            <a:avLst/>
          </a:prstGeom>
          <a:solidFill>
            <a:srgbClr val="F1F3F5"/>
          </a:solidFill>
          <a:ln w="0">
            <a:noFill/>
            <a:prstDash val="solid"/>
          </a:ln>
        </p:spPr>
        <p:txBody>
          <a:bodyPr/>
          <a:lstStyle/>
          <a:p>
            <a:endParaRPr lang="en-US"/>
          </a:p>
        </p:txBody>
      </p:sp>
      <p:sp>
        <p:nvSpPr>
          <p:cNvPr id="8" name="text">
            <a:extLst>
              <a:ext uri="{FF2B5EF4-FFF2-40B4-BE49-F238E27FC236}">
                <a16:creationId xmlns:a16="http://schemas.microsoft.com/office/drawing/2014/main" id="{47921F9A-B38F-47AB-8AFF-4EB1236CCC9C}"/>
              </a:ext>
            </a:extLst>
          </p:cNvPr>
          <p:cNvSpPr>
            <a:spLocks noGrp="1"/>
          </p:cNvSpPr>
          <p:nvPr/>
        </p:nvSpPr>
        <p:spPr>
          <a:xfrm>
            <a:off x="2819400" y="1981200"/>
            <a:ext cx="1562100" cy="266700"/>
          </a:xfrm>
          <a:prstGeom prst="rect">
            <a:avLst/>
          </a:prstGeom>
          <a:noFill/>
          <a:ln w="0">
            <a:noFill/>
            <a:prstDash val="solid"/>
          </a:ln>
        </p:spPr>
        <p:txBody>
          <a:bodyPr anchor="t">
            <a:normAutofit fontScale="97696" lnSpcReduction="10000"/>
          </a:bodyPr>
          <a:lstStyle/>
          <a:p>
            <a:pPr algn="ctr">
              <a:defRPr sz="1275" b="1">
                <a:solidFill>
                  <a:srgbClr val="3D8DFF"/>
                </a:solidFill>
                <a:latin typeface="Helvetica Neue"/>
                <a:ea typeface="Helvetica Neue"/>
                <a:cs typeface="Helvetica Neue"/>
              </a:defRPr>
            </a:pPr>
            <a:r>
              <a:rPr sz="1275" b="1">
                <a:solidFill>
                  <a:srgbClr val="3D8DFF"/>
                </a:solidFill>
                <a:latin typeface="Helvetica Neue"/>
                <a:ea typeface="Helvetica Neue"/>
                <a:cs typeface="Helvetica Neue"/>
              </a:rPr>
              <a:t>INTEGRITY</a:t>
            </a:r>
          </a:p>
        </p:txBody>
      </p:sp>
      <p:sp>
        <p:nvSpPr>
          <p:cNvPr id="9" name="text">
            <a:extLst>
              <a:ext uri="{FF2B5EF4-FFF2-40B4-BE49-F238E27FC236}">
                <a16:creationId xmlns:a16="http://schemas.microsoft.com/office/drawing/2014/main" id="{04460275-4C61-4541-8181-A2323C61E7FA}"/>
              </a:ext>
            </a:extLst>
          </p:cNvPr>
          <p:cNvSpPr>
            <a:spLocks noGrp="1"/>
          </p:cNvSpPr>
          <p:nvPr/>
        </p:nvSpPr>
        <p:spPr>
          <a:xfrm>
            <a:off x="2857500" y="2686050"/>
            <a:ext cx="1485900" cy="1695450"/>
          </a:xfrm>
          <a:prstGeom prst="rect">
            <a:avLst/>
          </a:prstGeom>
          <a:noFill/>
          <a:ln w="0">
            <a:noFill/>
            <a:prstDash val="solid"/>
          </a:ln>
        </p:spPr>
        <p:txBody>
          <a:bodyPr anchor="t">
            <a:normAutofit/>
          </a:bodyPr>
          <a:lstStyle/>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Unexpected changes</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Signature failures</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Cross-tenant access</a:t>
            </a:r>
          </a:p>
        </p:txBody>
      </p:sp>
      <p:sp>
        <p:nvSpPr>
          <p:cNvPr id="10" name="box">
            <a:extLst>
              <a:ext uri="{FF2B5EF4-FFF2-40B4-BE49-F238E27FC236}">
                <a16:creationId xmlns:a16="http://schemas.microsoft.com/office/drawing/2014/main" id="{7BF22A01-929B-4F17-86CA-4D7C460C5312}"/>
              </a:ext>
            </a:extLst>
          </p:cNvPr>
          <p:cNvSpPr>
            <a:spLocks noGrp="1"/>
          </p:cNvSpPr>
          <p:nvPr/>
        </p:nvSpPr>
        <p:spPr>
          <a:xfrm>
            <a:off x="4933950" y="1714500"/>
            <a:ext cx="1866900" cy="3333750"/>
          </a:xfrm>
          <a:prstGeom prst="rect">
            <a:avLst/>
          </a:prstGeom>
          <a:solidFill>
            <a:srgbClr val="F1F3F5"/>
          </a:solidFill>
          <a:ln w="0">
            <a:noFill/>
            <a:prstDash val="solid"/>
          </a:ln>
        </p:spPr>
        <p:txBody>
          <a:bodyPr/>
          <a:lstStyle/>
          <a:p>
            <a:endParaRPr lang="en-US"/>
          </a:p>
        </p:txBody>
      </p:sp>
      <p:sp>
        <p:nvSpPr>
          <p:cNvPr id="11" name="text">
            <a:extLst>
              <a:ext uri="{FF2B5EF4-FFF2-40B4-BE49-F238E27FC236}">
                <a16:creationId xmlns:a16="http://schemas.microsoft.com/office/drawing/2014/main" id="{B1B022AC-979C-4F9E-B98B-663FD864B4FA}"/>
              </a:ext>
            </a:extLst>
          </p:cNvPr>
          <p:cNvSpPr>
            <a:spLocks noGrp="1"/>
          </p:cNvSpPr>
          <p:nvPr/>
        </p:nvSpPr>
        <p:spPr>
          <a:xfrm>
            <a:off x="5086350" y="1981200"/>
            <a:ext cx="1562100" cy="266700"/>
          </a:xfrm>
          <a:prstGeom prst="rect">
            <a:avLst/>
          </a:prstGeom>
          <a:noFill/>
          <a:ln w="0">
            <a:noFill/>
            <a:prstDash val="solid"/>
          </a:ln>
        </p:spPr>
        <p:txBody>
          <a:bodyPr anchor="t">
            <a:normAutofit fontScale="97696" lnSpcReduction="10000"/>
          </a:bodyPr>
          <a:lstStyle/>
          <a:p>
            <a:pPr algn="ctr">
              <a:defRPr sz="1275" b="1">
                <a:solidFill>
                  <a:srgbClr val="3D8DFF"/>
                </a:solidFill>
                <a:latin typeface="Helvetica Neue"/>
                <a:ea typeface="Helvetica Neue"/>
                <a:cs typeface="Helvetica Neue"/>
              </a:defRPr>
            </a:pPr>
            <a:r>
              <a:rPr sz="1275" b="1">
                <a:solidFill>
                  <a:srgbClr val="3D8DFF"/>
                </a:solidFill>
                <a:latin typeface="Helvetica Neue"/>
                <a:ea typeface="Helvetica Neue"/>
                <a:cs typeface="Helvetica Neue"/>
              </a:rPr>
              <a:t>BEHAVIOR</a:t>
            </a:r>
          </a:p>
        </p:txBody>
      </p:sp>
      <p:sp>
        <p:nvSpPr>
          <p:cNvPr id="12" name="text">
            <a:extLst>
              <a:ext uri="{FF2B5EF4-FFF2-40B4-BE49-F238E27FC236}">
                <a16:creationId xmlns:a16="http://schemas.microsoft.com/office/drawing/2014/main" id="{0B829CC7-320E-4F0B-8852-ED6695F7FF6A}"/>
              </a:ext>
            </a:extLst>
          </p:cNvPr>
          <p:cNvSpPr>
            <a:spLocks noGrp="1"/>
          </p:cNvSpPr>
          <p:nvPr/>
        </p:nvSpPr>
        <p:spPr>
          <a:xfrm>
            <a:off x="5124450" y="2686050"/>
            <a:ext cx="1485900" cy="1695450"/>
          </a:xfrm>
          <a:prstGeom prst="rect">
            <a:avLst/>
          </a:prstGeom>
          <a:noFill/>
          <a:ln w="0">
            <a:noFill/>
            <a:prstDash val="solid"/>
          </a:ln>
        </p:spPr>
        <p:txBody>
          <a:bodyPr anchor="t">
            <a:normAutofit/>
          </a:bodyPr>
          <a:lstStyle/>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Contradiction rate</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Trigger failures</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Invariant violations</a:t>
            </a:r>
          </a:p>
        </p:txBody>
      </p:sp>
      <p:sp>
        <p:nvSpPr>
          <p:cNvPr id="13" name="box">
            <a:extLst>
              <a:ext uri="{FF2B5EF4-FFF2-40B4-BE49-F238E27FC236}">
                <a16:creationId xmlns:a16="http://schemas.microsoft.com/office/drawing/2014/main" id="{7B24E4B8-D109-4177-843B-9C040959E2E7}"/>
              </a:ext>
            </a:extLst>
          </p:cNvPr>
          <p:cNvSpPr>
            <a:spLocks noGrp="1"/>
          </p:cNvSpPr>
          <p:nvPr/>
        </p:nvSpPr>
        <p:spPr>
          <a:xfrm>
            <a:off x="7200900" y="1714500"/>
            <a:ext cx="1866900" cy="3333750"/>
          </a:xfrm>
          <a:prstGeom prst="rect">
            <a:avLst/>
          </a:prstGeom>
          <a:solidFill>
            <a:srgbClr val="F1F3F5"/>
          </a:solidFill>
          <a:ln w="0">
            <a:noFill/>
            <a:prstDash val="solid"/>
          </a:ln>
        </p:spPr>
        <p:txBody>
          <a:bodyPr/>
          <a:lstStyle/>
          <a:p>
            <a:endParaRPr lang="en-US"/>
          </a:p>
        </p:txBody>
      </p:sp>
      <p:sp>
        <p:nvSpPr>
          <p:cNvPr id="14" name="text">
            <a:extLst>
              <a:ext uri="{FF2B5EF4-FFF2-40B4-BE49-F238E27FC236}">
                <a16:creationId xmlns:a16="http://schemas.microsoft.com/office/drawing/2014/main" id="{E9A7DD75-0FD5-411B-8014-46C2B6214A84}"/>
              </a:ext>
            </a:extLst>
          </p:cNvPr>
          <p:cNvSpPr>
            <a:spLocks noGrp="1"/>
          </p:cNvSpPr>
          <p:nvPr/>
        </p:nvSpPr>
        <p:spPr>
          <a:xfrm>
            <a:off x="7353300" y="1981200"/>
            <a:ext cx="1562100" cy="266700"/>
          </a:xfrm>
          <a:prstGeom prst="rect">
            <a:avLst/>
          </a:prstGeom>
          <a:noFill/>
          <a:ln w="0">
            <a:noFill/>
            <a:prstDash val="solid"/>
          </a:ln>
        </p:spPr>
        <p:txBody>
          <a:bodyPr anchor="t">
            <a:normAutofit fontScale="97696" lnSpcReduction="10000"/>
          </a:bodyPr>
          <a:lstStyle/>
          <a:p>
            <a:pPr algn="ctr">
              <a:defRPr sz="1275" b="1">
                <a:solidFill>
                  <a:srgbClr val="3D8DFF"/>
                </a:solidFill>
                <a:latin typeface="Helvetica Neue"/>
                <a:ea typeface="Helvetica Neue"/>
                <a:cs typeface="Helvetica Neue"/>
              </a:defRPr>
            </a:pPr>
            <a:r>
              <a:rPr sz="1275" b="1">
                <a:solidFill>
                  <a:srgbClr val="3D8DFF"/>
                </a:solidFill>
                <a:latin typeface="Helvetica Neue"/>
                <a:ea typeface="Helvetica Neue"/>
                <a:cs typeface="Helvetica Neue"/>
              </a:rPr>
              <a:t>PROPAGATION</a:t>
            </a:r>
          </a:p>
        </p:txBody>
      </p:sp>
      <p:sp>
        <p:nvSpPr>
          <p:cNvPr id="15" name="text">
            <a:extLst>
              <a:ext uri="{FF2B5EF4-FFF2-40B4-BE49-F238E27FC236}">
                <a16:creationId xmlns:a16="http://schemas.microsoft.com/office/drawing/2014/main" id="{B9140912-E906-4FCC-93EB-E28628463E8E}"/>
              </a:ext>
            </a:extLst>
          </p:cNvPr>
          <p:cNvSpPr>
            <a:spLocks noGrp="1"/>
          </p:cNvSpPr>
          <p:nvPr/>
        </p:nvSpPr>
        <p:spPr>
          <a:xfrm>
            <a:off x="7391400" y="2686050"/>
            <a:ext cx="1485900" cy="1695450"/>
          </a:xfrm>
          <a:prstGeom prst="rect">
            <a:avLst/>
          </a:prstGeom>
          <a:noFill/>
          <a:ln w="0">
            <a:noFill/>
            <a:prstDash val="solid"/>
          </a:ln>
        </p:spPr>
        <p:txBody>
          <a:bodyPr anchor="t">
            <a:normAutofit/>
          </a:bodyPr>
          <a:lstStyle/>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Memory mutations</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Generated-data reuse</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Derived copies</a:t>
            </a:r>
          </a:p>
        </p:txBody>
      </p:sp>
      <p:sp>
        <p:nvSpPr>
          <p:cNvPr id="16" name="box">
            <a:extLst>
              <a:ext uri="{FF2B5EF4-FFF2-40B4-BE49-F238E27FC236}">
                <a16:creationId xmlns:a16="http://schemas.microsoft.com/office/drawing/2014/main" id="{436C3E60-154F-4BAB-9BFC-1F4769BF6647}"/>
              </a:ext>
            </a:extLst>
          </p:cNvPr>
          <p:cNvSpPr>
            <a:spLocks noGrp="1"/>
          </p:cNvSpPr>
          <p:nvPr/>
        </p:nvSpPr>
        <p:spPr>
          <a:xfrm>
            <a:off x="9467850" y="1714500"/>
            <a:ext cx="1866900" cy="3333750"/>
          </a:xfrm>
          <a:prstGeom prst="rect">
            <a:avLst/>
          </a:prstGeom>
          <a:solidFill>
            <a:srgbClr val="E4F4ED"/>
          </a:solidFill>
          <a:ln w="0">
            <a:noFill/>
            <a:prstDash val="solid"/>
          </a:ln>
        </p:spPr>
        <p:txBody>
          <a:bodyPr/>
          <a:lstStyle/>
          <a:p>
            <a:endParaRPr lang="en-US"/>
          </a:p>
        </p:txBody>
      </p:sp>
      <p:sp>
        <p:nvSpPr>
          <p:cNvPr id="17" name="text">
            <a:extLst>
              <a:ext uri="{FF2B5EF4-FFF2-40B4-BE49-F238E27FC236}">
                <a16:creationId xmlns:a16="http://schemas.microsoft.com/office/drawing/2014/main" id="{853BAAD3-D0AC-41CE-A122-2351AF7FD0B9}"/>
              </a:ext>
            </a:extLst>
          </p:cNvPr>
          <p:cNvSpPr>
            <a:spLocks noGrp="1"/>
          </p:cNvSpPr>
          <p:nvPr/>
        </p:nvSpPr>
        <p:spPr>
          <a:xfrm>
            <a:off x="9620250" y="1981200"/>
            <a:ext cx="1562100" cy="266700"/>
          </a:xfrm>
          <a:prstGeom prst="rect">
            <a:avLst/>
          </a:prstGeom>
          <a:noFill/>
          <a:ln w="0">
            <a:noFill/>
            <a:prstDash val="solid"/>
          </a:ln>
        </p:spPr>
        <p:txBody>
          <a:bodyPr anchor="t">
            <a:normAutofit fontScale="97696" lnSpcReduction="10000"/>
          </a:bodyPr>
          <a:lstStyle/>
          <a:p>
            <a:pPr algn="ctr">
              <a:defRPr sz="1275" b="1">
                <a:solidFill>
                  <a:srgbClr val="16835B"/>
                </a:solidFill>
                <a:latin typeface="Helvetica Neue"/>
                <a:ea typeface="Helvetica Neue"/>
                <a:cs typeface="Helvetica Neue"/>
              </a:defRPr>
            </a:pPr>
            <a:r>
              <a:rPr sz="1275" b="1">
                <a:solidFill>
                  <a:srgbClr val="16835B"/>
                </a:solidFill>
                <a:latin typeface="Helvetica Neue"/>
                <a:ea typeface="Helvetica Neue"/>
                <a:cs typeface="Helvetica Neue"/>
              </a:rPr>
              <a:t>RECOVERY</a:t>
            </a:r>
          </a:p>
        </p:txBody>
      </p:sp>
      <p:sp>
        <p:nvSpPr>
          <p:cNvPr id="18" name="text">
            <a:extLst>
              <a:ext uri="{FF2B5EF4-FFF2-40B4-BE49-F238E27FC236}">
                <a16:creationId xmlns:a16="http://schemas.microsoft.com/office/drawing/2014/main" id="{2B6A1A16-4AD1-48E6-B6B4-2AF4F0A7D489}"/>
              </a:ext>
            </a:extLst>
          </p:cNvPr>
          <p:cNvSpPr>
            <a:spLocks noGrp="1"/>
          </p:cNvSpPr>
          <p:nvPr/>
        </p:nvSpPr>
        <p:spPr>
          <a:xfrm>
            <a:off x="9658350" y="2686050"/>
            <a:ext cx="1485900" cy="1695450"/>
          </a:xfrm>
          <a:prstGeom prst="rect">
            <a:avLst/>
          </a:prstGeom>
          <a:noFill/>
          <a:ln w="0">
            <a:noFill/>
            <a:prstDash val="solid"/>
          </a:ln>
        </p:spPr>
        <p:txBody>
          <a:bodyPr anchor="t">
            <a:normAutofit/>
          </a:bodyPr>
          <a:lstStyle/>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Time to quarantine</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Blast-radius coverage</a:t>
            </a:r>
          </a:p>
          <a:p>
            <a:pPr algn="ctr">
              <a:defRPr sz="1350" b="0">
                <a:solidFill>
                  <a:srgbClr val="0B0D10"/>
                </a:solidFill>
                <a:latin typeface="Helvetica Neue"/>
                <a:ea typeface="Helvetica Neue"/>
                <a:cs typeface="Helvetica Neue"/>
              </a:defRPr>
            </a:pPr>
            <a:r>
              <a:rPr sz="1350" b="0">
                <a:solidFill>
                  <a:srgbClr val="0B0D10"/>
                </a:solidFill>
                <a:latin typeface="Helvetica Neue"/>
                <a:ea typeface="Helvetica Neue"/>
                <a:cs typeface="Helvetica Neue"/>
              </a:rPr>
              <a:t>Replay success</a:t>
            </a:r>
          </a:p>
        </p:txBody>
      </p:sp>
      <p:sp>
        <p:nvSpPr>
          <p:cNvPr id="19" name="text">
            <a:extLst>
              <a:ext uri="{FF2B5EF4-FFF2-40B4-BE49-F238E27FC236}">
                <a16:creationId xmlns:a16="http://schemas.microsoft.com/office/drawing/2014/main" id="{53A5F196-0C54-4F3F-8DCF-D114A19060C5}"/>
              </a:ext>
            </a:extLst>
          </p:cNvPr>
          <p:cNvSpPr>
            <a:spLocks noGrp="1"/>
          </p:cNvSpPr>
          <p:nvPr/>
        </p:nvSpPr>
        <p:spPr>
          <a:xfrm>
            <a:off x="1905000" y="5581650"/>
            <a:ext cx="8382000" cy="342900"/>
          </a:xfrm>
          <a:prstGeom prst="rect">
            <a:avLst/>
          </a:prstGeom>
          <a:noFill/>
          <a:ln w="0">
            <a:noFill/>
            <a:prstDash val="solid"/>
          </a:ln>
        </p:spPr>
        <p:txBody>
          <a:bodyPr anchor="t">
            <a:normAutofit fontScale="88000" lnSpcReduction="10000"/>
          </a:bodyPr>
          <a:lstStyle/>
          <a:p>
            <a:pPr algn="ctr">
              <a:defRPr sz="1875" b="1">
                <a:solidFill>
                  <a:srgbClr val="D94B4B"/>
                </a:solidFill>
                <a:latin typeface="Helvetica Neue"/>
                <a:ea typeface="Helvetica Neue"/>
                <a:cs typeface="Helvetica Neue"/>
              </a:defRPr>
            </a:pPr>
            <a:r>
              <a:rPr sz="1875" b="1">
                <a:solidFill>
                  <a:srgbClr val="D94B4B"/>
                </a:solidFill>
                <a:latin typeface="Helvetica Neue"/>
                <a:ea typeface="Helvetica Neue"/>
                <a:cs typeface="Helvetica Neue"/>
              </a:rPr>
              <a:t>A green accuracy KPI can coexist with a red integrity incident.</a:t>
            </a:r>
          </a:p>
        </p:txBody>
      </p:sp>
    </p:spTree>
    <p:extLst>
      <p:ext uri="{BB962C8B-B14F-4D97-AF65-F5344CB8AC3E}">
        <p14:creationId xmlns:p14="http://schemas.microsoft.com/office/powerpoint/2010/main" val="862182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kicker">
            <a:extLst>
              <a:ext uri="{FF2B5EF4-FFF2-40B4-BE49-F238E27FC236}">
                <a16:creationId xmlns:a16="http://schemas.microsoft.com/office/drawing/2014/main" id="{D01A91D2-1DAB-405F-9DF3-0AB322F3F6DB}"/>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WHAT TO DO NOW</a:t>
            </a:r>
          </a:p>
        </p:txBody>
      </p:sp>
      <p:sp>
        <p:nvSpPr>
          <p:cNvPr id="2" name="slide-title">
            <a:extLst>
              <a:ext uri="{FF2B5EF4-FFF2-40B4-BE49-F238E27FC236}">
                <a16:creationId xmlns:a16="http://schemas.microsoft.com/office/drawing/2014/main" id="{C622C617-CE9E-482F-A7E2-175B8ADE3B15}"/>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A 90-day plan can establish the operating foundation</a:t>
            </a:r>
          </a:p>
        </p:txBody>
      </p:sp>
      <p:sp>
        <p:nvSpPr>
          <p:cNvPr id="3" name="slide-number">
            <a:extLst>
              <a:ext uri="{FF2B5EF4-FFF2-40B4-BE49-F238E27FC236}">
                <a16:creationId xmlns:a16="http://schemas.microsoft.com/office/drawing/2014/main" id="{FDBF8C04-1F6D-437E-9E9B-97B295ABD213}"/>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29</a:t>
            </a:r>
          </a:p>
        </p:txBody>
      </p:sp>
      <p:sp>
        <p:nvSpPr>
          <p:cNvPr id="4" name="box">
            <a:extLst>
              <a:ext uri="{FF2B5EF4-FFF2-40B4-BE49-F238E27FC236}">
                <a16:creationId xmlns:a16="http://schemas.microsoft.com/office/drawing/2014/main" id="{4D780F1B-6067-494A-8915-6E3B823C68C1}"/>
              </a:ext>
            </a:extLst>
          </p:cNvPr>
          <p:cNvSpPr>
            <a:spLocks noGrp="1"/>
          </p:cNvSpPr>
          <p:nvPr/>
        </p:nvSpPr>
        <p:spPr>
          <a:xfrm>
            <a:off x="400050" y="1600200"/>
            <a:ext cx="3429000" cy="3962400"/>
          </a:xfrm>
          <a:prstGeom prst="rect">
            <a:avLst/>
          </a:prstGeom>
          <a:solidFill>
            <a:schemeClr val="tx2">
              <a:lumMod val="10000"/>
              <a:lumOff val="90000"/>
            </a:schemeClr>
          </a:solidFill>
          <a:ln w="0">
            <a:noFill/>
            <a:prstDash val="solid"/>
          </a:ln>
        </p:spPr>
        <p:txBody>
          <a:bodyPr/>
          <a:lstStyle/>
          <a:p>
            <a:endParaRPr lang="en-US"/>
          </a:p>
        </p:txBody>
      </p:sp>
      <p:sp>
        <p:nvSpPr>
          <p:cNvPr id="5" name="text">
            <a:extLst>
              <a:ext uri="{FF2B5EF4-FFF2-40B4-BE49-F238E27FC236}">
                <a16:creationId xmlns:a16="http://schemas.microsoft.com/office/drawing/2014/main" id="{22A4377E-51F8-48A4-A9D4-33BC4C2987F1}"/>
              </a:ext>
            </a:extLst>
          </p:cNvPr>
          <p:cNvSpPr>
            <a:spLocks noGrp="1"/>
          </p:cNvSpPr>
          <p:nvPr/>
        </p:nvSpPr>
        <p:spPr>
          <a:xfrm>
            <a:off x="628650" y="1847850"/>
            <a:ext cx="2971800" cy="238125"/>
          </a:xfrm>
          <a:prstGeom prst="rect">
            <a:avLst/>
          </a:prstGeom>
          <a:noFill/>
          <a:ln w="0">
            <a:noFill/>
            <a:prstDash val="solid"/>
          </a:ln>
        </p:spPr>
        <p:txBody>
          <a:bodyPr anchor="t">
            <a:normAutofit fontScale="87708" lnSpcReduction="20000"/>
          </a:bodyPr>
          <a:lstStyle/>
          <a:p>
            <a:pPr algn="l">
              <a:defRPr sz="1200" b="1">
                <a:solidFill>
                  <a:srgbClr val="515862"/>
                </a:solidFill>
                <a:latin typeface="Helvetica Neue"/>
                <a:ea typeface="Helvetica Neue"/>
                <a:cs typeface="Helvetica Neue"/>
              </a:defRPr>
            </a:pPr>
            <a:r>
              <a:rPr sz="1200" b="1">
                <a:solidFill>
                  <a:srgbClr val="515862"/>
                </a:solidFill>
                <a:latin typeface="Helvetica Neue"/>
                <a:ea typeface="Helvetica Neue"/>
                <a:cs typeface="Helvetica Neue"/>
              </a:rPr>
              <a:t>0–30 DAYS</a:t>
            </a:r>
          </a:p>
        </p:txBody>
      </p:sp>
      <p:sp>
        <p:nvSpPr>
          <p:cNvPr id="6" name="text">
            <a:extLst>
              <a:ext uri="{FF2B5EF4-FFF2-40B4-BE49-F238E27FC236}">
                <a16:creationId xmlns:a16="http://schemas.microsoft.com/office/drawing/2014/main" id="{6835C532-DA82-4A19-9E86-CFFEE65D346A}"/>
              </a:ext>
            </a:extLst>
          </p:cNvPr>
          <p:cNvSpPr>
            <a:spLocks noGrp="1"/>
          </p:cNvSpPr>
          <p:nvPr/>
        </p:nvSpPr>
        <p:spPr>
          <a:xfrm>
            <a:off x="628650" y="2238375"/>
            <a:ext cx="2971800" cy="381000"/>
          </a:xfrm>
          <a:prstGeom prst="rect">
            <a:avLst/>
          </a:prstGeom>
          <a:noFill/>
          <a:ln w="0">
            <a:noFill/>
            <a:prstDash val="solid"/>
          </a:ln>
        </p:spPr>
        <p:txBody>
          <a:bodyPr anchor="t">
            <a:normAutofit fontScale="97976" lnSpcReduction="10000"/>
          </a:bodyPr>
          <a:lstStyle/>
          <a:p>
            <a:pPr algn="l">
              <a:defRPr sz="2100" b="1">
                <a:solidFill>
                  <a:srgbClr val="0B0D10"/>
                </a:solidFill>
                <a:latin typeface="Helvetica Neue"/>
                <a:ea typeface="Helvetica Neue"/>
                <a:cs typeface="Helvetica Neue"/>
              </a:defRPr>
            </a:pPr>
            <a:r>
              <a:rPr sz="2100" b="1">
                <a:solidFill>
                  <a:srgbClr val="0B0D10"/>
                </a:solidFill>
                <a:latin typeface="Helvetica Neue"/>
                <a:ea typeface="Helvetica Neue"/>
                <a:cs typeface="Helvetica Neue"/>
              </a:rPr>
              <a:t>DISCOVER</a:t>
            </a:r>
          </a:p>
        </p:txBody>
      </p:sp>
      <p:sp>
        <p:nvSpPr>
          <p:cNvPr id="7" name="text">
            <a:extLst>
              <a:ext uri="{FF2B5EF4-FFF2-40B4-BE49-F238E27FC236}">
                <a16:creationId xmlns:a16="http://schemas.microsoft.com/office/drawing/2014/main" id="{046416D4-B42F-4B70-8D4D-DD2929D21B42}"/>
              </a:ext>
            </a:extLst>
          </p:cNvPr>
          <p:cNvSpPr>
            <a:spLocks noGrp="1"/>
          </p:cNvSpPr>
          <p:nvPr/>
        </p:nvSpPr>
        <p:spPr>
          <a:xfrm>
            <a:off x="628650" y="2952750"/>
            <a:ext cx="2971800" cy="1809750"/>
          </a:xfrm>
          <a:prstGeom prst="rect">
            <a:avLst/>
          </a:prstGeom>
          <a:noFill/>
          <a:ln w="0">
            <a:noFill/>
            <a:prstDash val="solid"/>
          </a:ln>
        </p:spPr>
        <p:txBody>
          <a:bodyPr anchor="t">
            <a:normAutofit/>
          </a:bodyPr>
          <a:lstStyle/>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Inventory sources and artifacts</a:t>
            </a:r>
          </a:p>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Prioritize consequential uses</a:t>
            </a:r>
          </a:p>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Trace one decision end to end</a:t>
            </a:r>
          </a:p>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Establish baseline tests</a:t>
            </a:r>
          </a:p>
        </p:txBody>
      </p:sp>
      <p:sp>
        <p:nvSpPr>
          <p:cNvPr id="8" name="box">
            <a:extLst>
              <a:ext uri="{FF2B5EF4-FFF2-40B4-BE49-F238E27FC236}">
                <a16:creationId xmlns:a16="http://schemas.microsoft.com/office/drawing/2014/main" id="{27F57A13-BF52-448A-B7E7-CE4803DA5A23}"/>
              </a:ext>
            </a:extLst>
          </p:cNvPr>
          <p:cNvSpPr>
            <a:spLocks noGrp="1"/>
          </p:cNvSpPr>
          <p:nvPr/>
        </p:nvSpPr>
        <p:spPr>
          <a:xfrm>
            <a:off x="4210050" y="1600200"/>
            <a:ext cx="3429000" cy="3962400"/>
          </a:xfrm>
          <a:prstGeom prst="rect">
            <a:avLst/>
          </a:prstGeom>
          <a:solidFill>
            <a:schemeClr val="accent2">
              <a:lumMod val="20000"/>
              <a:lumOff val="80000"/>
            </a:schemeClr>
          </a:solidFill>
          <a:ln w="0">
            <a:noFill/>
            <a:prstDash val="solid"/>
          </a:ln>
        </p:spPr>
        <p:txBody>
          <a:bodyPr/>
          <a:lstStyle/>
          <a:p>
            <a:endParaRPr lang="en-US"/>
          </a:p>
        </p:txBody>
      </p:sp>
      <p:sp>
        <p:nvSpPr>
          <p:cNvPr id="9" name="text">
            <a:extLst>
              <a:ext uri="{FF2B5EF4-FFF2-40B4-BE49-F238E27FC236}">
                <a16:creationId xmlns:a16="http://schemas.microsoft.com/office/drawing/2014/main" id="{BF662F1F-FD64-41A3-9BD9-DCCEB3E216FB}"/>
              </a:ext>
            </a:extLst>
          </p:cNvPr>
          <p:cNvSpPr>
            <a:spLocks noGrp="1"/>
          </p:cNvSpPr>
          <p:nvPr/>
        </p:nvSpPr>
        <p:spPr>
          <a:xfrm>
            <a:off x="4438650" y="1847850"/>
            <a:ext cx="2971800" cy="238125"/>
          </a:xfrm>
          <a:prstGeom prst="rect">
            <a:avLst/>
          </a:prstGeom>
          <a:noFill/>
          <a:ln w="0">
            <a:noFill/>
            <a:prstDash val="solid"/>
          </a:ln>
        </p:spPr>
        <p:txBody>
          <a:bodyPr anchor="t">
            <a:normAutofit fontScale="87708" lnSpcReduction="20000"/>
          </a:bodyPr>
          <a:lstStyle/>
          <a:p>
            <a:pPr algn="l">
              <a:defRPr sz="1200" b="1">
                <a:solidFill>
                  <a:srgbClr val="515862"/>
                </a:solidFill>
                <a:latin typeface="Helvetica Neue"/>
                <a:ea typeface="Helvetica Neue"/>
                <a:cs typeface="Helvetica Neue"/>
              </a:defRPr>
            </a:pPr>
            <a:r>
              <a:rPr sz="1200" b="1">
                <a:solidFill>
                  <a:srgbClr val="515862"/>
                </a:solidFill>
                <a:latin typeface="Helvetica Neue"/>
                <a:ea typeface="Helvetica Neue"/>
                <a:cs typeface="Helvetica Neue"/>
              </a:rPr>
              <a:t>31–60 DAYS</a:t>
            </a:r>
          </a:p>
        </p:txBody>
      </p:sp>
      <p:sp>
        <p:nvSpPr>
          <p:cNvPr id="10" name="text">
            <a:extLst>
              <a:ext uri="{FF2B5EF4-FFF2-40B4-BE49-F238E27FC236}">
                <a16:creationId xmlns:a16="http://schemas.microsoft.com/office/drawing/2014/main" id="{72AC01A2-22B4-4B41-B0D1-C0341340EC90}"/>
              </a:ext>
            </a:extLst>
          </p:cNvPr>
          <p:cNvSpPr>
            <a:spLocks noGrp="1"/>
          </p:cNvSpPr>
          <p:nvPr/>
        </p:nvSpPr>
        <p:spPr>
          <a:xfrm>
            <a:off x="4438650" y="2238375"/>
            <a:ext cx="2971800" cy="381000"/>
          </a:xfrm>
          <a:prstGeom prst="rect">
            <a:avLst/>
          </a:prstGeom>
          <a:noFill/>
          <a:ln w="0">
            <a:noFill/>
            <a:prstDash val="solid"/>
          </a:ln>
        </p:spPr>
        <p:txBody>
          <a:bodyPr anchor="t">
            <a:normAutofit fontScale="97976" lnSpcReduction="10000"/>
          </a:bodyPr>
          <a:lstStyle/>
          <a:p>
            <a:pPr algn="l">
              <a:defRPr sz="2100" b="1">
                <a:solidFill>
                  <a:srgbClr val="0B0D10"/>
                </a:solidFill>
                <a:latin typeface="Helvetica Neue"/>
                <a:ea typeface="Helvetica Neue"/>
                <a:cs typeface="Helvetica Neue"/>
              </a:defRPr>
            </a:pPr>
            <a:r>
              <a:rPr sz="2100" b="1">
                <a:solidFill>
                  <a:srgbClr val="0B0D10"/>
                </a:solidFill>
                <a:latin typeface="Helvetica Neue"/>
                <a:ea typeface="Helvetica Neue"/>
                <a:cs typeface="Helvetica Neue"/>
              </a:rPr>
              <a:t>CONTROL</a:t>
            </a:r>
          </a:p>
        </p:txBody>
      </p:sp>
      <p:sp>
        <p:nvSpPr>
          <p:cNvPr id="11" name="text">
            <a:extLst>
              <a:ext uri="{FF2B5EF4-FFF2-40B4-BE49-F238E27FC236}">
                <a16:creationId xmlns:a16="http://schemas.microsoft.com/office/drawing/2014/main" id="{79CABE6A-229B-4E01-B9B9-E0D4B865D010}"/>
              </a:ext>
            </a:extLst>
          </p:cNvPr>
          <p:cNvSpPr>
            <a:spLocks noGrp="1"/>
          </p:cNvSpPr>
          <p:nvPr/>
        </p:nvSpPr>
        <p:spPr>
          <a:xfrm>
            <a:off x="4438650" y="2952750"/>
            <a:ext cx="2971800" cy="1809750"/>
          </a:xfrm>
          <a:prstGeom prst="rect">
            <a:avLst/>
          </a:prstGeom>
          <a:noFill/>
          <a:ln w="0">
            <a:noFill/>
            <a:prstDash val="solid"/>
          </a:ln>
        </p:spPr>
        <p:txBody>
          <a:bodyPr anchor="t">
            <a:normAutofit/>
          </a:bodyPr>
          <a:lstStyle/>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Create source registry</a:t>
            </a:r>
          </a:p>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Protect ingestion and feedback</a:t>
            </a:r>
          </a:p>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Add authority-aware retrieval</a:t>
            </a:r>
          </a:p>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Maintain known-good states</a:t>
            </a:r>
          </a:p>
        </p:txBody>
      </p:sp>
      <p:sp>
        <p:nvSpPr>
          <p:cNvPr id="12" name="box">
            <a:extLst>
              <a:ext uri="{FF2B5EF4-FFF2-40B4-BE49-F238E27FC236}">
                <a16:creationId xmlns:a16="http://schemas.microsoft.com/office/drawing/2014/main" id="{483EED66-F3D9-4A45-B12B-F34FCB3B4749}"/>
              </a:ext>
            </a:extLst>
          </p:cNvPr>
          <p:cNvSpPr>
            <a:spLocks noGrp="1"/>
          </p:cNvSpPr>
          <p:nvPr/>
        </p:nvSpPr>
        <p:spPr>
          <a:xfrm>
            <a:off x="8020050" y="1600200"/>
            <a:ext cx="3429000" cy="3962400"/>
          </a:xfrm>
          <a:prstGeom prst="rect">
            <a:avLst/>
          </a:prstGeom>
          <a:solidFill>
            <a:schemeClr val="accent6">
              <a:lumMod val="20000"/>
              <a:lumOff val="80000"/>
            </a:schemeClr>
          </a:solidFill>
          <a:ln w="0">
            <a:noFill/>
            <a:prstDash val="solid"/>
          </a:ln>
        </p:spPr>
        <p:txBody>
          <a:bodyPr/>
          <a:lstStyle/>
          <a:p>
            <a:endParaRPr lang="en-US"/>
          </a:p>
        </p:txBody>
      </p:sp>
      <p:sp>
        <p:nvSpPr>
          <p:cNvPr id="13" name="text">
            <a:extLst>
              <a:ext uri="{FF2B5EF4-FFF2-40B4-BE49-F238E27FC236}">
                <a16:creationId xmlns:a16="http://schemas.microsoft.com/office/drawing/2014/main" id="{4A280C2B-0A53-4848-B7D1-775FEDD405E8}"/>
              </a:ext>
            </a:extLst>
          </p:cNvPr>
          <p:cNvSpPr>
            <a:spLocks noGrp="1"/>
          </p:cNvSpPr>
          <p:nvPr/>
        </p:nvSpPr>
        <p:spPr>
          <a:xfrm>
            <a:off x="8248650" y="1847850"/>
            <a:ext cx="2971800" cy="238125"/>
          </a:xfrm>
          <a:prstGeom prst="rect">
            <a:avLst/>
          </a:prstGeom>
          <a:noFill/>
          <a:ln w="0">
            <a:noFill/>
            <a:prstDash val="solid"/>
          </a:ln>
        </p:spPr>
        <p:txBody>
          <a:bodyPr anchor="t">
            <a:normAutofit fontScale="87708" lnSpcReduction="20000"/>
          </a:bodyPr>
          <a:lstStyle/>
          <a:p>
            <a:pPr algn="l">
              <a:defRPr sz="1200" b="1">
                <a:solidFill>
                  <a:srgbClr val="515862"/>
                </a:solidFill>
                <a:latin typeface="Helvetica Neue"/>
                <a:ea typeface="Helvetica Neue"/>
                <a:cs typeface="Helvetica Neue"/>
              </a:defRPr>
            </a:pPr>
            <a:r>
              <a:rPr sz="1200" b="1">
                <a:solidFill>
                  <a:srgbClr val="515862"/>
                </a:solidFill>
                <a:latin typeface="Helvetica Neue"/>
                <a:ea typeface="Helvetica Neue"/>
                <a:cs typeface="Helvetica Neue"/>
              </a:rPr>
              <a:t>61–90 DAYS</a:t>
            </a:r>
          </a:p>
        </p:txBody>
      </p:sp>
      <p:sp>
        <p:nvSpPr>
          <p:cNvPr id="14" name="text">
            <a:extLst>
              <a:ext uri="{FF2B5EF4-FFF2-40B4-BE49-F238E27FC236}">
                <a16:creationId xmlns:a16="http://schemas.microsoft.com/office/drawing/2014/main" id="{83D3E527-146A-42D9-8D33-EABCEC5DED12}"/>
              </a:ext>
            </a:extLst>
          </p:cNvPr>
          <p:cNvSpPr>
            <a:spLocks noGrp="1"/>
          </p:cNvSpPr>
          <p:nvPr/>
        </p:nvSpPr>
        <p:spPr>
          <a:xfrm>
            <a:off x="8248650" y="2238375"/>
            <a:ext cx="2971800" cy="381000"/>
          </a:xfrm>
          <a:prstGeom prst="rect">
            <a:avLst/>
          </a:prstGeom>
          <a:noFill/>
          <a:ln w="0">
            <a:noFill/>
            <a:prstDash val="solid"/>
          </a:ln>
        </p:spPr>
        <p:txBody>
          <a:bodyPr anchor="t">
            <a:normAutofit fontScale="97976" lnSpcReduction="10000"/>
          </a:bodyPr>
          <a:lstStyle/>
          <a:p>
            <a:pPr algn="l">
              <a:defRPr sz="2100" b="1">
                <a:solidFill>
                  <a:srgbClr val="0B0D10"/>
                </a:solidFill>
                <a:latin typeface="Helvetica Neue"/>
                <a:ea typeface="Helvetica Neue"/>
                <a:cs typeface="Helvetica Neue"/>
              </a:defRPr>
            </a:pPr>
            <a:r>
              <a:rPr sz="2100" b="1">
                <a:solidFill>
                  <a:srgbClr val="0B0D10"/>
                </a:solidFill>
                <a:latin typeface="Helvetica Neue"/>
                <a:ea typeface="Helvetica Neue"/>
                <a:cs typeface="Helvetica Neue"/>
              </a:rPr>
              <a:t>PROVE</a:t>
            </a:r>
          </a:p>
        </p:txBody>
      </p:sp>
      <p:sp>
        <p:nvSpPr>
          <p:cNvPr id="15" name="text">
            <a:extLst>
              <a:ext uri="{FF2B5EF4-FFF2-40B4-BE49-F238E27FC236}">
                <a16:creationId xmlns:a16="http://schemas.microsoft.com/office/drawing/2014/main" id="{74425735-980E-44A1-BC25-C7D345A3EB62}"/>
              </a:ext>
            </a:extLst>
          </p:cNvPr>
          <p:cNvSpPr>
            <a:spLocks noGrp="1"/>
          </p:cNvSpPr>
          <p:nvPr/>
        </p:nvSpPr>
        <p:spPr>
          <a:xfrm>
            <a:off x="8248650" y="2952750"/>
            <a:ext cx="2971800" cy="1809750"/>
          </a:xfrm>
          <a:prstGeom prst="rect">
            <a:avLst/>
          </a:prstGeom>
          <a:noFill/>
          <a:ln w="0">
            <a:noFill/>
            <a:prstDash val="solid"/>
          </a:ln>
        </p:spPr>
        <p:txBody>
          <a:bodyPr anchor="t">
            <a:normAutofit/>
          </a:bodyPr>
          <a:lstStyle/>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Run poisoning exercises</a:t>
            </a:r>
          </a:p>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Measure the blast radius</a:t>
            </a:r>
          </a:p>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Exercise revocation and replay</a:t>
            </a:r>
          </a:p>
          <a:p>
            <a:pPr algn="l">
              <a:defRPr sz="1500" b="0">
                <a:solidFill>
                  <a:srgbClr val="0B0D10"/>
                </a:solidFill>
                <a:latin typeface="Helvetica Neue"/>
                <a:ea typeface="Helvetica Neue"/>
                <a:cs typeface="Helvetica Neue"/>
              </a:defRPr>
            </a:pPr>
            <a:r>
              <a:rPr sz="1500" b="0">
                <a:solidFill>
                  <a:srgbClr val="0B0D10"/>
                </a:solidFill>
                <a:latin typeface="Helvetica Neue"/>
                <a:ea typeface="Helvetica Neue"/>
                <a:cs typeface="Helvetica Neue"/>
              </a:rPr>
              <a:t>Assign operational accountability</a:t>
            </a:r>
          </a:p>
        </p:txBody>
      </p:sp>
    </p:spTree>
    <p:extLst>
      <p:ext uri="{BB962C8B-B14F-4D97-AF65-F5344CB8AC3E}">
        <p14:creationId xmlns:p14="http://schemas.microsoft.com/office/powerpoint/2010/main" val="1044129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icker">
            <a:extLst>
              <a:ext uri="{FF2B5EF4-FFF2-40B4-BE49-F238E27FC236}">
                <a16:creationId xmlns:a16="http://schemas.microsoft.com/office/drawing/2014/main" id="{F7389826-AE9E-4F9D-95FA-0E18063DA2A9}"/>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NO SILVER BULLET</a:t>
            </a:r>
          </a:p>
        </p:txBody>
      </p:sp>
      <p:sp>
        <p:nvSpPr>
          <p:cNvPr id="2" name="slide-title">
            <a:extLst>
              <a:ext uri="{FF2B5EF4-FFF2-40B4-BE49-F238E27FC236}">
                <a16:creationId xmlns:a16="http://schemas.microsoft.com/office/drawing/2014/main" id="{41C237F7-A4E3-438D-8327-5D6F729158D2}"/>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Controls depend on the environment you actually run</a:t>
            </a:r>
          </a:p>
        </p:txBody>
      </p:sp>
      <p:sp>
        <p:nvSpPr>
          <p:cNvPr id="3" name="slide-number">
            <a:extLst>
              <a:ext uri="{FF2B5EF4-FFF2-40B4-BE49-F238E27FC236}">
                <a16:creationId xmlns:a16="http://schemas.microsoft.com/office/drawing/2014/main" id="{93BC7CEF-FC36-4407-9C23-E99192980709}"/>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30</a:t>
            </a:r>
          </a:p>
        </p:txBody>
      </p:sp>
      <p:graphicFrame>
        <p:nvGraphicFramePr>
          <p:cNvPr id="9" name="Table 8"/>
          <p:cNvGraphicFramePr/>
          <p:nvPr/>
        </p:nvGraphicFramePr>
        <p:xfrm>
          <a:off x="400050" y="1581150"/>
          <a:ext cx="11391900" cy="4095000"/>
        </p:xfrm>
        <a:graphic>
          <a:graphicData uri="http://schemas.openxmlformats.org/drawingml/2006/table">
            <a:tbl>
              <a:tblPr firstRow="1" bandRow="1"/>
              <a:tblGrid>
                <a:gridCol w="1657350">
                  <a:extLst>
                    <a:ext uri="{9D8B030D-6E8A-4147-A177-3AD203B41FA5}">
                      <a16:colId xmlns:a16="http://schemas.microsoft.com/office/drawing/2014/main" val="20000"/>
                    </a:ext>
                  </a:extLst>
                </a:gridCol>
                <a:gridCol w="3206750">
                  <a:extLst>
                    <a:ext uri="{9D8B030D-6E8A-4147-A177-3AD203B41FA5}">
                      <a16:colId xmlns:a16="http://schemas.microsoft.com/office/drawing/2014/main" val="20001"/>
                    </a:ext>
                  </a:extLst>
                </a:gridCol>
                <a:gridCol w="2921000">
                  <a:extLst>
                    <a:ext uri="{9D8B030D-6E8A-4147-A177-3AD203B41FA5}">
                      <a16:colId xmlns:a16="http://schemas.microsoft.com/office/drawing/2014/main" val="20002"/>
                    </a:ext>
                  </a:extLst>
                </a:gridCol>
                <a:gridCol w="3606800">
                  <a:extLst>
                    <a:ext uri="{9D8B030D-6E8A-4147-A177-3AD203B41FA5}">
                      <a16:colId xmlns:a16="http://schemas.microsoft.com/office/drawing/2014/main" val="20003"/>
                    </a:ext>
                  </a:extLst>
                </a:gridCol>
              </a:tblGrid>
              <a:tr h="585000">
                <a:tc>
                  <a:txBody>
                    <a:bodyPr/>
                    <a:lstStyle/>
                    <a:p>
                      <a:r>
                        <a:rPr sz="1100" b="1">
                          <a:solidFill>
                            <a:srgbClr val="FFFFFF"/>
                          </a:solidFill>
                          <a:latin typeface="Helvetica Neue"/>
                          <a:ea typeface="Helvetica Neue"/>
                          <a:cs typeface="Helvetica Neue"/>
                        </a:rPr>
                        <a:t>IF YOU RUN</a:t>
                      </a:r>
                    </a:p>
                  </a:txBody>
                  <a:tcPr>
                    <a:solidFill>
                      <a:srgbClr val="0B0D10"/>
                    </a:solidFill>
                  </a:tcPr>
                </a:tc>
                <a:tc>
                  <a:txBody>
                    <a:bodyPr/>
                    <a:lstStyle/>
                    <a:p>
                      <a:r>
                        <a:rPr sz="1100" b="1">
                          <a:solidFill>
                            <a:srgbClr val="FFFFFF"/>
                          </a:solidFill>
                          <a:latin typeface="Helvetica Neue"/>
                          <a:ea typeface="Helvetica Neue"/>
                          <a:cs typeface="Helvetica Neue"/>
                        </a:rPr>
                        <a:t>FIRST CONTROL</a:t>
                      </a:r>
                    </a:p>
                  </a:txBody>
                  <a:tcPr>
                    <a:solidFill>
                      <a:srgbClr val="0B0D10"/>
                    </a:solidFill>
                  </a:tcPr>
                </a:tc>
                <a:tc>
                  <a:txBody>
                    <a:bodyPr/>
                    <a:lstStyle/>
                    <a:p>
                      <a:r>
                        <a:rPr sz="1100" b="1">
                          <a:solidFill>
                            <a:srgbClr val="FFFFFF"/>
                          </a:solidFill>
                          <a:latin typeface="Helvetica Neue"/>
                          <a:ea typeface="Helvetica Neue"/>
                          <a:cs typeface="Helvetica Neue"/>
                        </a:rPr>
                        <a:t>STILL REQUIRED</a:t>
                      </a:r>
                    </a:p>
                  </a:txBody>
                  <a:tcPr>
                    <a:solidFill>
                      <a:srgbClr val="0B0D10"/>
                    </a:solidFill>
                  </a:tcPr>
                </a:tc>
                <a:tc>
                  <a:txBody>
                    <a:bodyPr/>
                    <a:lstStyle/>
                    <a:p>
                      <a:r>
                        <a:rPr sz="1100" b="1">
                          <a:solidFill>
                            <a:srgbClr val="FFFFFF"/>
                          </a:solidFill>
                          <a:latin typeface="Helvetica Neue"/>
                          <a:ea typeface="Helvetica Neue"/>
                          <a:cs typeface="Helvetica Neue"/>
                        </a:rPr>
                        <a:t>NOT A SUBSTITUTE</a:t>
                      </a:r>
                    </a:p>
                  </a:txBody>
                  <a:tcPr>
                    <a:solidFill>
                      <a:srgbClr val="0B0D10"/>
                    </a:solidFill>
                  </a:tcPr>
                </a:tc>
                <a:extLst>
                  <a:ext uri="{0D108BD9-81ED-4DB2-BD59-A6C34878D82A}">
                    <a16:rowId xmlns:a16="http://schemas.microsoft.com/office/drawing/2014/main" val="10000"/>
                  </a:ext>
                </a:extLst>
              </a:tr>
              <a:tr h="585000">
                <a:tc>
                  <a:txBody>
                    <a:bodyPr/>
                    <a:lstStyle/>
                    <a:p>
                      <a:r>
                        <a:rPr sz="1275" b="1">
                          <a:solidFill>
                            <a:srgbClr val="0B0D10"/>
                          </a:solidFill>
                          <a:latin typeface="Helvetica Neue"/>
                          <a:ea typeface="Helvetica Neue"/>
                          <a:cs typeface="Helvetica Neue"/>
                        </a:rPr>
                        <a:t>Files, RAG, Copilot</a:t>
                      </a:r>
                    </a:p>
                  </a:txBody>
                  <a:tcPr/>
                </a:tc>
                <a:tc>
                  <a:txBody>
                    <a:bodyPr/>
                    <a:lstStyle/>
                    <a:p>
                      <a:r>
                        <a:rPr sz="1275" b="0">
                          <a:solidFill>
                            <a:srgbClr val="515862"/>
                          </a:solidFill>
                          <a:latin typeface="Helvetica Neue"/>
                          <a:ea typeface="Helvetica Neue"/>
                          <a:cs typeface="Helvetica Neue"/>
                        </a:rPr>
                        <a:t>Authority-aware retrieval</a:t>
                      </a:r>
                    </a:p>
                  </a:txBody>
                  <a:tcPr/>
                </a:tc>
                <a:tc>
                  <a:txBody>
                    <a:bodyPr/>
                    <a:lstStyle/>
                    <a:p>
                      <a:r>
                        <a:rPr sz="1275" b="0">
                          <a:solidFill>
                            <a:srgbClr val="515862"/>
                          </a:solidFill>
                          <a:latin typeface="Helvetica Neue"/>
                          <a:ea typeface="Helvetica Neue"/>
                          <a:cs typeface="Helvetica Neue"/>
                        </a:rPr>
                        <a:t>Source registry and owners</a:t>
                      </a:r>
                    </a:p>
                  </a:txBody>
                  <a:tcPr/>
                </a:tc>
                <a:tc>
                  <a:txBody>
                    <a:bodyPr/>
                    <a:lstStyle/>
                    <a:p>
                      <a:r>
                        <a:rPr sz="1100" b="0">
                          <a:solidFill>
                            <a:srgbClr val="515862"/>
                          </a:solidFill>
                          <a:latin typeface="Helvetica Neue"/>
                          <a:ea typeface="Helvetica Neue"/>
                          <a:cs typeface="Helvetica Neue"/>
                        </a:rPr>
                        <a:t>Prompt rules</a:t>
                      </a:r>
                    </a:p>
                  </a:txBody>
                  <a:tcPr/>
                </a:tc>
                <a:extLst>
                  <a:ext uri="{0D108BD9-81ED-4DB2-BD59-A6C34878D82A}">
                    <a16:rowId xmlns:a16="http://schemas.microsoft.com/office/drawing/2014/main" val="10001"/>
                  </a:ext>
                </a:extLst>
              </a:tr>
              <a:tr h="585000">
                <a:tc>
                  <a:txBody>
                    <a:bodyPr/>
                    <a:lstStyle/>
                    <a:p>
                      <a:r>
                        <a:rPr sz="1275" b="1">
                          <a:solidFill>
                            <a:srgbClr val="0B0D10"/>
                          </a:solidFill>
                          <a:latin typeface="Helvetica Neue"/>
                          <a:ea typeface="Helvetica Neue"/>
                          <a:cs typeface="Helvetica Neue"/>
                        </a:rPr>
                        <a:t>Agents and MCP tools</a:t>
                      </a:r>
                    </a:p>
                  </a:txBody>
                  <a:tcPr/>
                </a:tc>
                <a:tc>
                  <a:txBody>
                    <a:bodyPr/>
                    <a:lstStyle/>
                    <a:p>
                      <a:r>
                        <a:rPr sz="1275" b="0">
                          <a:solidFill>
                            <a:srgbClr val="515862"/>
                          </a:solidFill>
                          <a:latin typeface="Helvetica Neue"/>
                          <a:ea typeface="Helvetica Neue"/>
                          <a:cs typeface="Helvetica Neue"/>
                        </a:rPr>
                        <a:t>Source-to-action lineage</a:t>
                      </a:r>
                    </a:p>
                  </a:txBody>
                  <a:tcPr/>
                </a:tc>
                <a:tc>
                  <a:txBody>
                    <a:bodyPr/>
                    <a:lstStyle/>
                    <a:p>
                      <a:r>
                        <a:rPr sz="1275" b="0">
                          <a:solidFill>
                            <a:srgbClr val="515862"/>
                          </a:solidFill>
                          <a:latin typeface="Helvetica Neue"/>
                          <a:ea typeface="Helvetica Neue"/>
                          <a:cs typeface="Helvetica Neue"/>
                        </a:rPr>
                        <a:t>Approval on consequential writes</a:t>
                      </a:r>
                    </a:p>
                  </a:txBody>
                  <a:tcPr/>
                </a:tc>
                <a:tc>
                  <a:txBody>
                    <a:bodyPr/>
                    <a:lstStyle/>
                    <a:p>
                      <a:r>
                        <a:rPr sz="1100" b="0">
                          <a:solidFill>
                            <a:srgbClr val="515862"/>
                          </a:solidFill>
                          <a:latin typeface="Helvetica Neue"/>
                          <a:ea typeface="Helvetica Neue"/>
                          <a:cs typeface="Helvetica Neue"/>
                        </a:rPr>
                        <a:t>Model traces alone</a:t>
                      </a:r>
                    </a:p>
                  </a:txBody>
                  <a:tcPr/>
                </a:tc>
                <a:extLst>
                  <a:ext uri="{0D108BD9-81ED-4DB2-BD59-A6C34878D82A}">
                    <a16:rowId xmlns:a16="http://schemas.microsoft.com/office/drawing/2014/main" val="10002"/>
                  </a:ext>
                </a:extLst>
              </a:tr>
              <a:tr h="585000">
                <a:tc>
                  <a:txBody>
                    <a:bodyPr/>
                    <a:lstStyle/>
                    <a:p>
                      <a:r>
                        <a:rPr sz="1275" b="1">
                          <a:solidFill>
                            <a:srgbClr val="0B0D10"/>
                          </a:solidFill>
                          <a:latin typeface="Helvetica Neue"/>
                          <a:ea typeface="Helvetica Neue"/>
                          <a:cs typeface="Helvetica Neue"/>
                        </a:rPr>
                        <a:t>Feedback or memory</a:t>
                      </a:r>
                    </a:p>
                  </a:txBody>
                  <a:tcPr/>
                </a:tc>
                <a:tc>
                  <a:txBody>
                    <a:bodyPr/>
                    <a:lstStyle/>
                    <a:p>
                      <a:r>
                        <a:rPr sz="1275" b="0">
                          <a:solidFill>
                            <a:srgbClr val="515862"/>
                          </a:solidFill>
                          <a:latin typeface="Helvetica Neue"/>
                          <a:ea typeface="Helvetica Neue"/>
                          <a:cs typeface="Helvetica Neue"/>
                        </a:rPr>
                        <a:t>Freeze untrusted writes</a:t>
                      </a:r>
                    </a:p>
                  </a:txBody>
                  <a:tcPr/>
                </a:tc>
                <a:tc>
                  <a:txBody>
                    <a:bodyPr/>
                    <a:lstStyle/>
                    <a:p>
                      <a:r>
                        <a:rPr sz="1275" b="0">
                          <a:solidFill>
                            <a:srgbClr val="515862"/>
                          </a:solidFill>
                          <a:latin typeface="Helvetica Neue"/>
                          <a:ea typeface="Helvetica Neue"/>
                          <a:cs typeface="Helvetica Neue"/>
                        </a:rPr>
                        <a:t>Known-good restore</a:t>
                      </a:r>
                    </a:p>
                  </a:txBody>
                  <a:tcPr/>
                </a:tc>
                <a:tc>
                  <a:txBody>
                    <a:bodyPr/>
                    <a:lstStyle/>
                    <a:p>
                      <a:r>
                        <a:rPr sz="1100" b="0">
                          <a:solidFill>
                            <a:srgbClr val="515862"/>
                          </a:solidFill>
                          <a:latin typeface="Helvetica Neue"/>
                          <a:ea typeface="Helvetica Neue"/>
                          <a:cs typeface="Helvetica Neue"/>
                        </a:rPr>
                        <a:t>Deleting the file</a:t>
                      </a:r>
                    </a:p>
                  </a:txBody>
                  <a:tcPr/>
                </a:tc>
                <a:extLst>
                  <a:ext uri="{0D108BD9-81ED-4DB2-BD59-A6C34878D82A}">
                    <a16:rowId xmlns:a16="http://schemas.microsoft.com/office/drawing/2014/main" val="10003"/>
                  </a:ext>
                </a:extLst>
              </a:tr>
              <a:tr h="585000">
                <a:tc>
                  <a:txBody>
                    <a:bodyPr/>
                    <a:lstStyle/>
                    <a:p>
                      <a:r>
                        <a:rPr sz="1275" b="1">
                          <a:solidFill>
                            <a:srgbClr val="0B0D10"/>
                          </a:solidFill>
                          <a:latin typeface="Helvetica Neue"/>
                          <a:ea typeface="Helvetica Neue"/>
                          <a:cs typeface="Helvetica Neue"/>
                        </a:rPr>
                        <a:t>Generated content reuse</a:t>
                      </a:r>
                    </a:p>
                  </a:txBody>
                  <a:tcPr/>
                </a:tc>
                <a:tc>
                  <a:txBody>
                    <a:bodyPr/>
                    <a:lstStyle/>
                    <a:p>
                      <a:r>
                        <a:rPr sz="1275" b="0">
                          <a:solidFill>
                            <a:srgbClr val="515862"/>
                          </a:solidFill>
                          <a:latin typeface="Helvetica Neue"/>
                          <a:ea typeface="Helvetica Neue"/>
                          <a:cs typeface="Helvetica Neue"/>
                        </a:rPr>
                        <a:t>Tag output as derived</a:t>
                      </a:r>
                    </a:p>
                  </a:txBody>
                  <a:tcPr/>
                </a:tc>
                <a:tc>
                  <a:txBody>
                    <a:bodyPr/>
                    <a:lstStyle/>
                    <a:p>
                      <a:r>
                        <a:rPr sz="1275" b="0">
                          <a:solidFill>
                            <a:srgbClr val="515862"/>
                          </a:solidFill>
                          <a:latin typeface="Helvetica Neue"/>
                          <a:ea typeface="Helvetica Neue"/>
                          <a:cs typeface="Helvetica Neue"/>
                        </a:rPr>
                        <a:t>Block auto-ingest</a:t>
                      </a:r>
                    </a:p>
                  </a:txBody>
                  <a:tcPr/>
                </a:tc>
                <a:tc>
                  <a:txBody>
                    <a:bodyPr/>
                    <a:lstStyle/>
                    <a:p>
                      <a:r>
                        <a:rPr sz="1100" b="0">
                          <a:solidFill>
                            <a:srgbClr val="515862"/>
                          </a:solidFill>
                          <a:latin typeface="Helvetica Neue"/>
                          <a:ea typeface="Helvetica Neue"/>
                          <a:cs typeface="Helvetica Neue"/>
                        </a:rPr>
                        <a:t>Clean citations</a:t>
                      </a:r>
                    </a:p>
                  </a:txBody>
                  <a:tcPr/>
                </a:tc>
                <a:extLst>
                  <a:ext uri="{0D108BD9-81ED-4DB2-BD59-A6C34878D82A}">
                    <a16:rowId xmlns:a16="http://schemas.microsoft.com/office/drawing/2014/main" val="10004"/>
                  </a:ext>
                </a:extLst>
              </a:tr>
              <a:tr h="585000">
                <a:tc>
                  <a:txBody>
                    <a:bodyPr/>
                    <a:lstStyle/>
                    <a:p>
                      <a:r>
                        <a:rPr sz="1100" b="1">
                          <a:solidFill>
                            <a:srgbClr val="0B0D10"/>
                          </a:solidFill>
                          <a:latin typeface="Helvetica Neue"/>
                          <a:ea typeface="Helvetica Neue"/>
                          <a:cs typeface="Helvetica Neue"/>
                        </a:rPr>
                        <a:t>Third-party model package</a:t>
                      </a:r>
                    </a:p>
                  </a:txBody>
                  <a:tcPr/>
                </a:tc>
                <a:tc>
                  <a:txBody>
                    <a:bodyPr/>
                    <a:lstStyle/>
                    <a:p>
                      <a:r>
                        <a:rPr sz="1100" b="0">
                          <a:solidFill>
                            <a:srgbClr val="515862"/>
                          </a:solidFill>
                          <a:latin typeface="Helvetica Neue"/>
                          <a:ea typeface="Helvetica Neue"/>
                          <a:cs typeface="Helvetica Neue"/>
                        </a:rPr>
                        <a:t>Targeted trigger tests</a:t>
                      </a:r>
                    </a:p>
                  </a:txBody>
                  <a:tcPr/>
                </a:tc>
                <a:tc>
                  <a:txBody>
                    <a:bodyPr/>
                    <a:lstStyle/>
                    <a:p>
                      <a:r>
                        <a:rPr sz="1100" b="0">
                          <a:solidFill>
                            <a:srgbClr val="515862"/>
                          </a:solidFill>
                          <a:latin typeface="Helvetica Neue"/>
                          <a:ea typeface="Helvetica Neue"/>
                          <a:cs typeface="Helvetica Neue"/>
                        </a:rPr>
                        <a:t>Artifact hash and revoke path</a:t>
                      </a:r>
                    </a:p>
                  </a:txBody>
                  <a:tcPr/>
                </a:tc>
                <a:tc>
                  <a:txBody>
                    <a:bodyPr/>
                    <a:lstStyle/>
                    <a:p>
                      <a:r>
                        <a:rPr sz="1100" b="0">
                          <a:solidFill>
                            <a:srgbClr val="515862"/>
                          </a:solidFill>
                          <a:latin typeface="Helvetica Neue"/>
                          <a:ea typeface="Helvetica Neue"/>
                          <a:cs typeface="Helvetica Neue"/>
                        </a:rPr>
                        <a:t>Green accuracy</a:t>
                      </a:r>
                    </a:p>
                  </a:txBody>
                  <a:tcPr/>
                </a:tc>
                <a:extLst>
                  <a:ext uri="{0D108BD9-81ED-4DB2-BD59-A6C34878D82A}">
                    <a16:rowId xmlns:a16="http://schemas.microsoft.com/office/drawing/2014/main" val="10006"/>
                  </a:ext>
                </a:extLst>
              </a:tr>
              <a:tr h="585000">
                <a:tc>
                  <a:txBody>
                    <a:bodyPr/>
                    <a:lstStyle/>
                    <a:p>
                      <a:r>
                        <a:rPr sz="1275" b="1">
                          <a:solidFill>
                            <a:srgbClr val="0B0D10"/>
                          </a:solidFill>
                          <a:latin typeface="Helvetica Neue"/>
                          <a:ea typeface="Helvetica Neue"/>
                          <a:cs typeface="Helvetica Neue"/>
                        </a:rPr>
                        <a:t>HR, buying, forecast</a:t>
                      </a:r>
                    </a:p>
                  </a:txBody>
                  <a:tcPr/>
                </a:tc>
                <a:tc>
                  <a:txBody>
                    <a:bodyPr/>
                    <a:lstStyle/>
                    <a:p>
                      <a:r>
                        <a:rPr sz="1275" b="0">
                          <a:solidFill>
                            <a:srgbClr val="515862"/>
                          </a:solidFill>
                          <a:latin typeface="Helvetica Neue"/>
                          <a:ea typeface="Helvetica Neue"/>
                          <a:cs typeface="Helvetica Neue"/>
                        </a:rPr>
                        <a:t>Replay last N decisions</a:t>
                      </a:r>
                    </a:p>
                  </a:txBody>
                  <a:tcPr/>
                </a:tc>
                <a:tc>
                  <a:txBody>
                    <a:bodyPr/>
                    <a:lstStyle/>
                    <a:p>
                      <a:r>
                        <a:rPr sz="1275" b="0">
                          <a:solidFill>
                            <a:srgbClr val="515862"/>
                          </a:solidFill>
                          <a:latin typeface="Helvetica Neue"/>
                          <a:ea typeface="Helvetica Neue"/>
                          <a:cs typeface="Helvetica Neue"/>
                        </a:rPr>
                        <a:t>Known-good snapshot</a:t>
                      </a:r>
                    </a:p>
                  </a:txBody>
                  <a:tcPr/>
                </a:tc>
                <a:tc>
                  <a:txBody>
                    <a:bodyPr/>
                    <a:lstStyle/>
                    <a:p>
                      <a:r>
                        <a:rPr sz="1100" b="0">
                          <a:solidFill>
                            <a:srgbClr val="515862"/>
                          </a:solidFill>
                          <a:latin typeface="Helvetica Neue"/>
                          <a:ea typeface="Helvetica Neue"/>
                          <a:cs typeface="Helvetica Neue"/>
                        </a:rPr>
                        <a:t>Dashboard green</a:t>
                      </a:r>
                    </a:p>
                  </a:txBody>
                  <a:tcPr/>
                </a:tc>
                <a:extLst>
                  <a:ext uri="{0D108BD9-81ED-4DB2-BD59-A6C34878D82A}">
                    <a16:rowId xmlns:a16="http://schemas.microsoft.com/office/drawing/2014/main" val="10005"/>
                  </a:ext>
                </a:extLst>
              </a:tr>
            </a:tbl>
          </a:graphicData>
        </a:graphic>
      </p:graphicFrame>
      <p:sp>
        <p:nvSpPr>
          <p:cNvPr id="5" name="text">
            <a:extLst>
              <a:ext uri="{FF2B5EF4-FFF2-40B4-BE49-F238E27FC236}">
                <a16:creationId xmlns:a16="http://schemas.microsoft.com/office/drawing/2014/main" id="{7C4A34F3-A109-4DDB-A742-81D2480953AF}"/>
              </a:ext>
            </a:extLst>
          </p:cNvPr>
          <p:cNvSpPr>
            <a:spLocks noGrp="1"/>
          </p:cNvSpPr>
          <p:nvPr/>
        </p:nvSpPr>
        <p:spPr>
          <a:xfrm>
            <a:off x="2381250" y="5953125"/>
            <a:ext cx="7429500" cy="304800"/>
          </a:xfrm>
          <a:prstGeom prst="rect">
            <a:avLst/>
          </a:prstGeom>
          <a:noFill/>
          <a:ln w="0">
            <a:noFill/>
            <a:prstDash val="solid"/>
          </a:ln>
        </p:spPr>
        <p:txBody>
          <a:bodyPr anchor="t">
            <a:normAutofit fontScale="85278" lnSpcReduction="10000"/>
          </a:bodyPr>
          <a:lstStyle/>
          <a:p>
            <a:pPr algn="ctr">
              <a:defRPr sz="1800" b="1">
                <a:solidFill>
                  <a:srgbClr val="3D8DFF"/>
                </a:solidFill>
                <a:latin typeface="Helvetica Neue"/>
                <a:ea typeface="Helvetica Neue"/>
                <a:cs typeface="Helvetica Neue"/>
              </a:defRPr>
            </a:pPr>
            <a:r>
              <a:rPr sz="1800" b="1">
                <a:solidFill>
                  <a:srgbClr val="3D8DFF"/>
                </a:solidFill>
                <a:latin typeface="Helvetica Neue"/>
                <a:ea typeface="Helvetica Neue"/>
                <a:cs typeface="Helvetica Neue"/>
              </a:rPr>
              <a:t>Same failure. Different first move. No one control covers this room.</a:t>
            </a:r>
          </a:p>
        </p:txBody>
      </p:sp>
    </p:spTree>
    <p:extLst>
      <p:ext uri="{BB962C8B-B14F-4D97-AF65-F5344CB8AC3E}">
        <p14:creationId xmlns:p14="http://schemas.microsoft.com/office/powerpoint/2010/main" val="1058765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kicker">
            <a:extLst>
              <a:ext uri="{FF2B5EF4-FFF2-40B4-BE49-F238E27FC236}">
                <a16:creationId xmlns:a16="http://schemas.microsoft.com/office/drawing/2014/main" id="{0CDA3E02-B4BC-4638-AD82-A709BF7085B8}"/>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CONTROLS IN THE WILD</a:t>
            </a:r>
          </a:p>
        </p:txBody>
      </p:sp>
      <p:sp>
        <p:nvSpPr>
          <p:cNvPr id="2" name="slide-title">
            <a:extLst>
              <a:ext uri="{FF2B5EF4-FFF2-40B4-BE49-F238E27FC236}">
                <a16:creationId xmlns:a16="http://schemas.microsoft.com/office/drawing/2014/main" id="{60568CA1-2C0E-439E-BF50-D8A61F05FB3A}"/>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lang="en-US" sz="3000" b="1">
                <a:solidFill>
                  <a:srgbClr val="0B0D10"/>
                </a:solidFill>
                <a:latin typeface="Helvetica Neue"/>
                <a:ea typeface="Helvetica Neue"/>
                <a:cs typeface="Helvetica Neue"/>
              </a:rPr>
              <a:t>Real controls in a secure AI architecture</a:t>
            </a:r>
            <a:endParaRPr lang="en-US" sz="3000" b="1" dirty="0">
              <a:solidFill>
                <a:srgbClr val="0B0D10"/>
              </a:solidFill>
              <a:latin typeface="Helvetica Neue"/>
              <a:ea typeface="Helvetica Neue"/>
              <a:cs typeface="Helvetica Neue"/>
            </a:endParaRPr>
          </a:p>
        </p:txBody>
      </p:sp>
      <p:sp>
        <p:nvSpPr>
          <p:cNvPr id="24" name="narrative"/>
          <p:cNvSpPr>
            <a:spLocks noGrp="1"/>
          </p:cNvSpPr>
          <p:nvPr/>
        </p:nvSpPr>
        <p:spPr>
          <a:xfrm>
            <a:off x="400050" y="1261872"/>
            <a:ext cx="11391800" cy="566928"/>
          </a:xfrm>
          <a:prstGeom prst="rect">
            <a:avLst/>
          </a:prstGeom>
          <a:noFill/>
          <a:ln w="0">
            <a:noFill/>
          </a:ln>
        </p:spPr>
        <p:txBody>
          <a:bodyPr wrap="square" anchor="t">
            <a:normAutofit/>
          </a:bodyPr>
          <a:lstStyle/>
          <a:p>
            <a:pPr algn="l">
              <a:defRPr sz="1200" b="0">
                <a:solidFill>
                  <a:srgbClr val="515862"/>
                </a:solidFill>
                <a:latin typeface="Helvetica Neue"/>
                <a:ea typeface="Helvetica Neue"/>
                <a:cs typeface="Helvetica Neue"/>
              </a:defRPr>
            </a:pPr>
            <a:r>
              <a:rPr sz="1200" b="0">
                <a:solidFill>
                  <a:srgbClr val="515862"/>
                </a:solidFill>
                <a:latin typeface="Helvetica Neue"/>
                <a:ea typeface="Helvetica Neue"/>
                <a:cs typeface="Helvetica Neue"/>
              </a:rPr>
              <a:t>These are mechanisms security and operations already run. How you assemble them depends on the environment. This is not a design proposal.</a:t>
            </a:r>
          </a:p>
        </p:txBody>
      </p:sp>
      <p:sp>
        <p:nvSpPr>
          <p:cNvPr id="3" name="slide-number">
            <a:extLst>
              <a:ext uri="{FF2B5EF4-FFF2-40B4-BE49-F238E27FC236}">
                <a16:creationId xmlns:a16="http://schemas.microsoft.com/office/drawing/2014/main" id="{4833FB35-376F-4519-8268-5700A4BCF9E2}"/>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24</a:t>
            </a:r>
          </a:p>
        </p:txBody>
      </p:sp>
      <p:sp>
        <p:nvSpPr>
          <p:cNvPr id="4" name="status">
            <a:extLst>
              <a:ext uri="{FF2B5EF4-FFF2-40B4-BE49-F238E27FC236}">
                <a16:creationId xmlns:a16="http://schemas.microsoft.com/office/drawing/2014/main" id="{BAAFA21F-A889-4D8B-AB2F-9F0A6702F0F8}"/>
              </a:ext>
            </a:extLst>
          </p:cNvPr>
          <p:cNvSpPr>
            <a:spLocks noGrp="1"/>
          </p:cNvSpPr>
          <p:nvPr/>
        </p:nvSpPr>
        <p:spPr>
          <a:xfrm>
            <a:off x="400050" y="1812798"/>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5" name="status-label">
            <a:extLst>
              <a:ext uri="{FF2B5EF4-FFF2-40B4-BE49-F238E27FC236}">
                <a16:creationId xmlns:a16="http://schemas.microsoft.com/office/drawing/2014/main" id="{B7BC5A5C-2D8A-4F5D-878F-884F732F20CC}"/>
              </a:ext>
            </a:extLst>
          </p:cNvPr>
          <p:cNvSpPr>
            <a:spLocks noGrp="1"/>
          </p:cNvSpPr>
          <p:nvPr/>
        </p:nvSpPr>
        <p:spPr>
          <a:xfrm>
            <a:off x="533400" y="1898523"/>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FILTER</a:t>
            </a:r>
          </a:p>
        </p:txBody>
      </p:sp>
      <p:sp>
        <p:nvSpPr>
          <p:cNvPr id="6" name="status">
            <a:extLst>
              <a:ext uri="{FF2B5EF4-FFF2-40B4-BE49-F238E27FC236}">
                <a16:creationId xmlns:a16="http://schemas.microsoft.com/office/drawing/2014/main" id="{D66B9A62-4AA3-4521-ACE0-A48230B452EB}"/>
              </a:ext>
            </a:extLst>
          </p:cNvPr>
          <p:cNvSpPr>
            <a:spLocks noGrp="1"/>
          </p:cNvSpPr>
          <p:nvPr/>
        </p:nvSpPr>
        <p:spPr>
          <a:xfrm>
            <a:off x="1981200" y="1812798"/>
            <a:ext cx="1428750" cy="400050"/>
          </a:xfrm>
          <a:prstGeom prst="roundRect">
            <a:avLst>
              <a:gd name="adj" fmla="val 50000"/>
            </a:avLst>
          </a:prstGeom>
          <a:solidFill>
            <a:srgbClr val="FBE7E7"/>
          </a:solidFill>
          <a:ln w="9525">
            <a:solidFill>
              <a:srgbClr val="D94B4B"/>
            </a:solidFill>
            <a:prstDash val="solid"/>
          </a:ln>
        </p:spPr>
        <p:txBody>
          <a:bodyPr/>
          <a:lstStyle/>
          <a:p>
            <a:endParaRPr lang="en-US"/>
          </a:p>
        </p:txBody>
      </p:sp>
      <p:sp>
        <p:nvSpPr>
          <p:cNvPr id="7" name="status-label">
            <a:extLst>
              <a:ext uri="{FF2B5EF4-FFF2-40B4-BE49-F238E27FC236}">
                <a16:creationId xmlns:a16="http://schemas.microsoft.com/office/drawing/2014/main" id="{042875B1-95D8-4F8C-A09A-DD1D14F024C1}"/>
              </a:ext>
            </a:extLst>
          </p:cNvPr>
          <p:cNvSpPr>
            <a:spLocks noGrp="1"/>
          </p:cNvSpPr>
          <p:nvPr/>
        </p:nvSpPr>
        <p:spPr>
          <a:xfrm>
            <a:off x="2114550" y="1898523"/>
            <a:ext cx="1162050" cy="228600"/>
          </a:xfrm>
          <a:prstGeom prst="rect">
            <a:avLst/>
          </a:prstGeom>
          <a:noFill/>
          <a:ln w="0">
            <a:noFill/>
            <a:prstDash val="solid"/>
          </a:ln>
        </p:spPr>
        <p:txBody>
          <a:bodyPr anchor="t">
            <a:normAutofit fontScale="90000" lnSpcReduction="20000"/>
          </a:bodyPr>
          <a:lstStyle/>
          <a:p>
            <a:pPr algn="ctr">
              <a:defRPr sz="1200" b="1">
                <a:solidFill>
                  <a:srgbClr val="D94B4B"/>
                </a:solidFill>
                <a:latin typeface="Helvetica Neue"/>
                <a:ea typeface="Helvetica Neue"/>
                <a:cs typeface="Helvetica Neue"/>
              </a:defRPr>
            </a:pPr>
            <a:r>
              <a:rPr sz="1200" b="1">
                <a:solidFill>
                  <a:srgbClr val="D94B4B"/>
                </a:solidFill>
                <a:latin typeface="Helvetica Neue"/>
                <a:ea typeface="Helvetica Neue"/>
                <a:cs typeface="Helvetica Neue"/>
              </a:rPr>
              <a:t>●  GATE</a:t>
            </a:r>
          </a:p>
        </p:txBody>
      </p:sp>
      <p:sp>
        <p:nvSpPr>
          <p:cNvPr id="8" name="status">
            <a:extLst>
              <a:ext uri="{FF2B5EF4-FFF2-40B4-BE49-F238E27FC236}">
                <a16:creationId xmlns:a16="http://schemas.microsoft.com/office/drawing/2014/main" id="{428C92EA-50B9-4932-8380-DC21A5C4E539}"/>
              </a:ext>
            </a:extLst>
          </p:cNvPr>
          <p:cNvSpPr>
            <a:spLocks noGrp="1"/>
          </p:cNvSpPr>
          <p:nvPr/>
        </p:nvSpPr>
        <p:spPr>
          <a:xfrm>
            <a:off x="3562350" y="1812798"/>
            <a:ext cx="1428750" cy="400050"/>
          </a:xfrm>
          <a:prstGeom prst="roundRect">
            <a:avLst>
              <a:gd name="adj" fmla="val 50000"/>
            </a:avLst>
          </a:prstGeom>
          <a:solidFill>
            <a:srgbClr val="E4F4ED"/>
          </a:solidFill>
          <a:ln w="9525">
            <a:solidFill>
              <a:srgbClr val="16835B"/>
            </a:solidFill>
            <a:prstDash val="solid"/>
          </a:ln>
        </p:spPr>
        <p:txBody>
          <a:bodyPr/>
          <a:lstStyle/>
          <a:p>
            <a:endParaRPr lang="en-US"/>
          </a:p>
        </p:txBody>
      </p:sp>
      <p:sp>
        <p:nvSpPr>
          <p:cNvPr id="9" name="status-label">
            <a:extLst>
              <a:ext uri="{FF2B5EF4-FFF2-40B4-BE49-F238E27FC236}">
                <a16:creationId xmlns:a16="http://schemas.microsoft.com/office/drawing/2014/main" id="{57FAB3F1-3EFC-4A1E-A7B3-35D6207BD28C}"/>
              </a:ext>
            </a:extLst>
          </p:cNvPr>
          <p:cNvSpPr>
            <a:spLocks noGrp="1"/>
          </p:cNvSpPr>
          <p:nvPr/>
        </p:nvSpPr>
        <p:spPr>
          <a:xfrm>
            <a:off x="3695700" y="1898523"/>
            <a:ext cx="1162050" cy="228600"/>
          </a:xfrm>
          <a:prstGeom prst="rect">
            <a:avLst/>
          </a:prstGeom>
          <a:noFill/>
          <a:ln w="0">
            <a:noFill/>
            <a:prstDash val="solid"/>
          </a:ln>
        </p:spPr>
        <p:txBody>
          <a:bodyPr anchor="t">
            <a:normAutofit fontScale="90000" lnSpcReduction="20000"/>
          </a:bodyPr>
          <a:lstStyle/>
          <a:p>
            <a:pPr algn="ctr">
              <a:defRPr sz="1200" b="1">
                <a:solidFill>
                  <a:srgbClr val="16835B"/>
                </a:solidFill>
                <a:latin typeface="Helvetica Neue"/>
                <a:ea typeface="Helvetica Neue"/>
                <a:cs typeface="Helvetica Neue"/>
              </a:defRPr>
            </a:pPr>
            <a:r>
              <a:rPr sz="1200" b="1">
                <a:solidFill>
                  <a:srgbClr val="16835B"/>
                </a:solidFill>
                <a:latin typeface="Helvetica Neue"/>
                <a:ea typeface="Helvetica Neue"/>
                <a:cs typeface="Helvetica Neue"/>
              </a:rPr>
              <a:t>●  ASSURE</a:t>
            </a:r>
          </a:p>
        </p:txBody>
      </p:sp>
      <p:sp>
        <p:nvSpPr>
          <p:cNvPr id="10" name="card">
            <a:extLst>
              <a:ext uri="{FF2B5EF4-FFF2-40B4-BE49-F238E27FC236}">
                <a16:creationId xmlns:a16="http://schemas.microsoft.com/office/drawing/2014/main" id="{1BADE5D3-137E-4D8C-9343-FC609810F82F}"/>
              </a:ext>
            </a:extLst>
          </p:cNvPr>
          <p:cNvSpPr>
            <a:spLocks noGrp="1"/>
          </p:cNvSpPr>
          <p:nvPr/>
        </p:nvSpPr>
        <p:spPr>
          <a:xfrm>
            <a:off x="400050" y="2574798"/>
            <a:ext cx="3333750" cy="2194560"/>
          </a:xfrm>
          <a:prstGeom prst="rect">
            <a:avLst/>
          </a:prstGeom>
          <a:solidFill>
            <a:srgbClr val="F1F3F5"/>
          </a:solidFill>
          <a:ln w="0">
            <a:noFill/>
            <a:prstDash val="solid"/>
          </a:ln>
        </p:spPr>
        <p:txBody>
          <a:bodyPr/>
          <a:lstStyle/>
          <a:p>
            <a:endParaRPr lang="en-US"/>
          </a:p>
        </p:txBody>
      </p:sp>
      <p:sp>
        <p:nvSpPr>
          <p:cNvPr id="11" name="accent">
            <a:extLst>
              <a:ext uri="{FF2B5EF4-FFF2-40B4-BE49-F238E27FC236}">
                <a16:creationId xmlns:a16="http://schemas.microsoft.com/office/drawing/2014/main" id="{059B963D-B2F8-4EA0-878F-F27E3FE87632}"/>
              </a:ext>
            </a:extLst>
          </p:cNvPr>
          <p:cNvSpPr>
            <a:spLocks noGrp="1"/>
          </p:cNvSpPr>
          <p:nvPr/>
        </p:nvSpPr>
        <p:spPr>
          <a:xfrm>
            <a:off x="400050" y="2574798"/>
            <a:ext cx="57150" cy="2194560"/>
          </a:xfrm>
          <a:prstGeom prst="line">
            <a:avLst/>
          </a:prstGeom>
          <a:noFill/>
          <a:ln w="57150">
            <a:solidFill>
              <a:srgbClr val="D94B4B"/>
            </a:solidFill>
            <a:prstDash val="solid"/>
          </a:ln>
        </p:spPr>
        <p:txBody>
          <a:bodyPr/>
          <a:lstStyle/>
          <a:p>
            <a:endParaRPr lang="en-US"/>
          </a:p>
        </p:txBody>
      </p:sp>
      <p:sp>
        <p:nvSpPr>
          <p:cNvPr id="12" name="card-head">
            <a:extLst>
              <a:ext uri="{FF2B5EF4-FFF2-40B4-BE49-F238E27FC236}">
                <a16:creationId xmlns:a16="http://schemas.microsoft.com/office/drawing/2014/main" id="{575101CC-E447-4090-9DAA-082E19C70C0C}"/>
              </a:ext>
            </a:extLst>
          </p:cNvPr>
          <p:cNvSpPr>
            <a:spLocks noGrp="1"/>
          </p:cNvSpPr>
          <p:nvPr/>
        </p:nvSpPr>
        <p:spPr>
          <a:xfrm>
            <a:off x="6286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FILTRATION</a:t>
            </a:r>
          </a:p>
        </p:txBody>
      </p:sp>
      <p:sp>
        <p:nvSpPr>
          <p:cNvPr id="13" name="card-body">
            <a:extLst>
              <a:ext uri="{FF2B5EF4-FFF2-40B4-BE49-F238E27FC236}">
                <a16:creationId xmlns:a16="http://schemas.microsoft.com/office/drawing/2014/main" id="{17495035-47C3-4993-8BCC-A0ACB690A1CF}"/>
              </a:ext>
            </a:extLst>
          </p:cNvPr>
          <p:cNvSpPr>
            <a:spLocks noGrp="1"/>
          </p:cNvSpPr>
          <p:nvPr/>
        </p:nvSpPr>
        <p:spPr>
          <a:xfrm>
            <a:off x="628650" y="3203448"/>
            <a:ext cx="2933700" cy="146304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Authority, relevance, expiration, and age decide what may enter context. Rank cannot promote a fresh unapproved note over the system of record. Freshness without authority is still a weak signal.</a:t>
            </a:r>
          </a:p>
        </p:txBody>
      </p:sp>
      <p:sp>
        <p:nvSpPr>
          <p:cNvPr id="14" name="card">
            <a:extLst>
              <a:ext uri="{FF2B5EF4-FFF2-40B4-BE49-F238E27FC236}">
                <a16:creationId xmlns:a16="http://schemas.microsoft.com/office/drawing/2014/main" id="{DA6EBDDC-5FE7-4B5E-9493-A080B795748E}"/>
              </a:ext>
            </a:extLst>
          </p:cNvPr>
          <p:cNvSpPr>
            <a:spLocks noGrp="1"/>
          </p:cNvSpPr>
          <p:nvPr/>
        </p:nvSpPr>
        <p:spPr>
          <a:xfrm>
            <a:off x="4133850" y="2574798"/>
            <a:ext cx="3333750" cy="2194560"/>
          </a:xfrm>
          <a:prstGeom prst="rect">
            <a:avLst/>
          </a:prstGeom>
          <a:solidFill>
            <a:srgbClr val="F1F3F5"/>
          </a:solidFill>
          <a:ln w="0">
            <a:noFill/>
            <a:prstDash val="solid"/>
          </a:ln>
        </p:spPr>
        <p:txBody>
          <a:bodyPr/>
          <a:lstStyle/>
          <a:p>
            <a:endParaRPr lang="en-US"/>
          </a:p>
        </p:txBody>
      </p:sp>
      <p:sp>
        <p:nvSpPr>
          <p:cNvPr id="15" name="accent">
            <a:extLst>
              <a:ext uri="{FF2B5EF4-FFF2-40B4-BE49-F238E27FC236}">
                <a16:creationId xmlns:a16="http://schemas.microsoft.com/office/drawing/2014/main" id="{A5061FDA-DBC1-41B3-B590-E72075826F34}"/>
              </a:ext>
            </a:extLst>
          </p:cNvPr>
          <p:cNvSpPr>
            <a:spLocks noGrp="1"/>
          </p:cNvSpPr>
          <p:nvPr/>
        </p:nvSpPr>
        <p:spPr>
          <a:xfrm>
            <a:off x="4133850" y="2574798"/>
            <a:ext cx="57150" cy="2194560"/>
          </a:xfrm>
          <a:prstGeom prst="line">
            <a:avLst/>
          </a:prstGeom>
          <a:noFill/>
          <a:ln w="57150">
            <a:solidFill>
              <a:srgbClr val="A76300"/>
            </a:solidFill>
            <a:prstDash val="solid"/>
          </a:ln>
        </p:spPr>
        <p:txBody>
          <a:bodyPr/>
          <a:lstStyle/>
          <a:p>
            <a:endParaRPr lang="en-US"/>
          </a:p>
        </p:txBody>
      </p:sp>
      <p:sp>
        <p:nvSpPr>
          <p:cNvPr id="16" name="card-head">
            <a:extLst>
              <a:ext uri="{FF2B5EF4-FFF2-40B4-BE49-F238E27FC236}">
                <a16:creationId xmlns:a16="http://schemas.microsoft.com/office/drawing/2014/main" id="{FFE25207-7711-420B-BD39-7D3C75CBEE23}"/>
              </a:ext>
            </a:extLst>
          </p:cNvPr>
          <p:cNvSpPr>
            <a:spLocks noGrp="1"/>
          </p:cNvSpPr>
          <p:nvPr/>
        </p:nvSpPr>
        <p:spPr>
          <a:xfrm>
            <a:off x="4362450" y="2765298"/>
            <a:ext cx="29337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HUMAN AT THE GATES</a:t>
            </a:r>
          </a:p>
        </p:txBody>
      </p:sp>
      <p:sp>
        <p:nvSpPr>
          <p:cNvPr id="17" name="card-body">
            <a:extLst>
              <a:ext uri="{FF2B5EF4-FFF2-40B4-BE49-F238E27FC236}">
                <a16:creationId xmlns:a16="http://schemas.microsoft.com/office/drawing/2014/main" id="{3BC9FD32-0588-49D6-A061-1DDB85FF1D1B}"/>
              </a:ext>
            </a:extLst>
          </p:cNvPr>
          <p:cNvSpPr>
            <a:spLocks noGrp="1"/>
          </p:cNvSpPr>
          <p:nvPr/>
        </p:nvSpPr>
        <p:spPr>
          <a:xfrm>
            <a:off x="4362450" y="3203448"/>
            <a:ext cx="2933700" cy="146304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a:solidFill>
                  <a:srgbClr val="515862"/>
                </a:solidFill>
                <a:latin typeface="Helvetica Neue"/>
                <a:ea typeface="Helvetica Neue"/>
                <a:cs typeface="Helvetica Neue"/>
              </a:rPr>
              <a:t>A person at admit, retrieve, tool, and write—not only at the end. Consequential MCP calls wait on approval. HITL is a control at the gate, not a reviewer of the essay.</a:t>
            </a:r>
          </a:p>
        </p:txBody>
      </p:sp>
      <p:sp>
        <p:nvSpPr>
          <p:cNvPr id="18" name="card">
            <a:extLst>
              <a:ext uri="{FF2B5EF4-FFF2-40B4-BE49-F238E27FC236}">
                <a16:creationId xmlns:a16="http://schemas.microsoft.com/office/drawing/2014/main" id="{C784C23A-F335-4F94-AD71-4A6BF71093AC}"/>
              </a:ext>
            </a:extLst>
          </p:cNvPr>
          <p:cNvSpPr>
            <a:spLocks noGrp="1"/>
          </p:cNvSpPr>
          <p:nvPr/>
        </p:nvSpPr>
        <p:spPr>
          <a:xfrm>
            <a:off x="7867650" y="2574798"/>
            <a:ext cx="3524250" cy="2194560"/>
          </a:xfrm>
          <a:prstGeom prst="rect">
            <a:avLst/>
          </a:prstGeom>
          <a:solidFill>
            <a:srgbClr val="F1F3F5"/>
          </a:solidFill>
          <a:ln w="0">
            <a:noFill/>
            <a:prstDash val="solid"/>
          </a:ln>
        </p:spPr>
        <p:txBody>
          <a:bodyPr/>
          <a:lstStyle/>
          <a:p>
            <a:endParaRPr lang="en-US"/>
          </a:p>
        </p:txBody>
      </p:sp>
      <p:sp>
        <p:nvSpPr>
          <p:cNvPr id="19" name="accent">
            <a:extLst>
              <a:ext uri="{FF2B5EF4-FFF2-40B4-BE49-F238E27FC236}">
                <a16:creationId xmlns:a16="http://schemas.microsoft.com/office/drawing/2014/main" id="{662847CB-CCF3-4CEF-B3AC-B295FA54FCA8}"/>
              </a:ext>
            </a:extLst>
          </p:cNvPr>
          <p:cNvSpPr>
            <a:spLocks noGrp="1"/>
          </p:cNvSpPr>
          <p:nvPr/>
        </p:nvSpPr>
        <p:spPr>
          <a:xfrm>
            <a:off x="7867650" y="2574798"/>
            <a:ext cx="57150" cy="2194560"/>
          </a:xfrm>
          <a:prstGeom prst="line">
            <a:avLst/>
          </a:prstGeom>
          <a:noFill/>
          <a:ln w="57150">
            <a:solidFill>
              <a:srgbClr val="16835B"/>
            </a:solidFill>
            <a:prstDash val="solid"/>
          </a:ln>
        </p:spPr>
        <p:txBody>
          <a:bodyPr/>
          <a:lstStyle/>
          <a:p>
            <a:endParaRPr lang="en-US"/>
          </a:p>
        </p:txBody>
      </p:sp>
      <p:sp>
        <p:nvSpPr>
          <p:cNvPr id="20" name="card-head">
            <a:extLst>
              <a:ext uri="{FF2B5EF4-FFF2-40B4-BE49-F238E27FC236}">
                <a16:creationId xmlns:a16="http://schemas.microsoft.com/office/drawing/2014/main" id="{D1FC19FA-1CC9-488F-BEA7-D9EBFD1C83FA}"/>
              </a:ext>
            </a:extLst>
          </p:cNvPr>
          <p:cNvSpPr>
            <a:spLocks noGrp="1"/>
          </p:cNvSpPr>
          <p:nvPr/>
        </p:nvSpPr>
        <p:spPr>
          <a:xfrm>
            <a:off x="8096250" y="2765298"/>
            <a:ext cx="3124200" cy="323850"/>
          </a:xfrm>
          <a:prstGeom prst="rect">
            <a:avLst/>
          </a:prstGeom>
          <a:noFill/>
          <a:ln w="0">
            <a:noFill/>
            <a:prstDash val="solid"/>
          </a:ln>
        </p:spPr>
        <p:txBody>
          <a:bodyPr anchor="t">
            <a:normAutofit fontScale="88406"/>
          </a:bodyPr>
          <a:lstStyle/>
          <a:p>
            <a:pPr algn="l">
              <a:defRPr sz="1725" b="1">
                <a:solidFill>
                  <a:srgbClr val="0B0D10"/>
                </a:solidFill>
                <a:latin typeface="Helvetica Neue"/>
                <a:ea typeface="Helvetica Neue"/>
                <a:cs typeface="Helvetica Neue"/>
              </a:defRPr>
            </a:pPr>
            <a:r>
              <a:rPr sz="1725" b="1">
                <a:solidFill>
                  <a:srgbClr val="0B0D10"/>
                </a:solidFill>
                <a:latin typeface="Helvetica Neue"/>
                <a:ea typeface="Helvetica Neue"/>
                <a:cs typeface="Helvetica Neue"/>
              </a:rPr>
              <a:t>ASSURANCE SUB-AGENT</a:t>
            </a:r>
          </a:p>
        </p:txBody>
      </p:sp>
      <p:sp>
        <p:nvSpPr>
          <p:cNvPr id="21" name="card-body">
            <a:extLst>
              <a:ext uri="{FF2B5EF4-FFF2-40B4-BE49-F238E27FC236}">
                <a16:creationId xmlns:a16="http://schemas.microsoft.com/office/drawing/2014/main" id="{4436BF19-565C-4074-BE6E-7AB65EACD1A0}"/>
              </a:ext>
            </a:extLst>
          </p:cNvPr>
          <p:cNvSpPr>
            <a:spLocks noGrp="1"/>
          </p:cNvSpPr>
          <p:nvPr/>
        </p:nvSpPr>
        <p:spPr>
          <a:xfrm>
            <a:off x="8096250" y="3203448"/>
            <a:ext cx="3124200" cy="1463040"/>
          </a:xfrm>
          <a:prstGeom prst="rect">
            <a:avLst/>
          </a:prstGeom>
          <a:noFill/>
          <a:ln w="0">
            <a:noFill/>
            <a:prstDash val="solid"/>
          </a:ln>
        </p:spPr>
        <p:txBody>
          <a:bodyPr anchor="t">
            <a:normAutofit/>
          </a:bodyPr>
          <a:lstStyle/>
          <a:p>
            <a:pPr algn="l">
              <a:defRPr sz="1275" b="0">
                <a:solidFill>
                  <a:srgbClr val="515862"/>
                </a:solidFill>
                <a:latin typeface="Helvetica Neue"/>
                <a:ea typeface="Helvetica Neue"/>
                <a:cs typeface="Helvetica Neue"/>
              </a:defRPr>
            </a:pPr>
            <a:r>
              <a:rPr sz="1275" b="0" dirty="0">
                <a:solidFill>
                  <a:srgbClr val="515862"/>
                </a:solidFill>
                <a:latin typeface="Helvetica Neue"/>
                <a:ea typeface="Helvetica Neue"/>
                <a:cs typeface="Helvetica Neue"/>
              </a:rPr>
              <a:t>Newer, still a technical control. A checker beside the actor: contradiction, authority, freshness, revocation. It can block, flag, or demand a gate. It does not replace filtration or the human.</a:t>
            </a:r>
          </a:p>
        </p:txBody>
      </p:sp>
      <p:sp>
        <p:nvSpPr>
          <p:cNvPr id="22" name="text">
            <a:extLst>
              <a:ext uri="{FF2B5EF4-FFF2-40B4-BE49-F238E27FC236}">
                <a16:creationId xmlns:a16="http://schemas.microsoft.com/office/drawing/2014/main" id="{6AA1F3E4-629F-440C-8CEE-68C997EF1D46}"/>
              </a:ext>
            </a:extLst>
          </p:cNvPr>
          <p:cNvSpPr>
            <a:spLocks noGrp="1"/>
          </p:cNvSpPr>
          <p:nvPr/>
        </p:nvSpPr>
        <p:spPr>
          <a:xfrm>
            <a:off x="1200150" y="5775198"/>
            <a:ext cx="9791700" cy="361950"/>
          </a:xfrm>
          <a:prstGeom prst="rect">
            <a:avLst/>
          </a:prstGeom>
          <a:noFill/>
          <a:ln w="0">
            <a:noFill/>
            <a:prstDash val="solid"/>
          </a:ln>
        </p:spPr>
        <p:txBody>
          <a:bodyPr anchor="t">
            <a:normAutofit/>
          </a:bodyPr>
          <a:lstStyle/>
          <a:p>
            <a:pPr algn="ctr">
              <a:defRPr sz="1650" b="1">
                <a:solidFill>
                  <a:srgbClr val="0B0D10"/>
                </a:solidFill>
                <a:latin typeface="Helvetica Neue"/>
                <a:ea typeface="Helvetica Neue"/>
                <a:cs typeface="Helvetica Neue"/>
              </a:defRPr>
            </a:pPr>
            <a:r>
              <a:rPr lang="en-US" sz="1650" b="1" dirty="0">
                <a:solidFill>
                  <a:srgbClr val="0B0D10"/>
                </a:solidFill>
                <a:latin typeface="Helvetica Neue"/>
                <a:ea typeface="Helvetica Neue"/>
                <a:cs typeface="Helvetica Neue"/>
              </a:rPr>
              <a:t>Proven control examples, not a prescriptive target architecture for your stack.</a:t>
            </a:r>
          </a:p>
        </p:txBody>
      </p:sp>
      <p:sp>
        <p:nvSpPr>
          <p:cNvPr id="25" name="novel-pattern"/>
          <p:cNvSpPr>
            <a:spLocks noGrp="1"/>
          </p:cNvSpPr>
          <p:nvPr/>
        </p:nvSpPr>
        <p:spPr>
          <a:xfrm>
            <a:off x="400050" y="4876800"/>
            <a:ext cx="11391800" cy="640080"/>
          </a:xfrm>
          <a:prstGeom prst="rect">
            <a:avLst/>
          </a:prstGeom>
          <a:noFill/>
        </p:spPr>
        <p:txBody>
          <a:bodyPr wrap="square" anchor="t">
            <a:normAutofit/>
          </a:bodyPr>
          <a:lstStyle/>
          <a:p>
            <a:pPr algn="l"/>
            <a:r>
              <a:rPr sz="1200" b="0">
                <a:solidFill>
                  <a:srgbClr val="515862"/>
                </a:solidFill>
                <a:latin typeface="Helvetica Neue"/>
                <a:ea typeface="Helvetica Neue"/>
                <a:cs typeface="Helvetica Neue"/>
              </a:rPr>
              <a:t>PATTERN EXAMPLE — sidecar memory. UI prompt in, response out; the conversation is stored under a conversation id in Valkey (or equivalent) and retrieved as next-turn context. That record is a source: authority, TTL, write-gating, revoke. One way to implement Filter + Gate + Assure on state—not a fourth pillar.</a:t>
            </a:r>
          </a:p>
        </p:txBody>
      </p:sp>
    </p:spTree>
    <p:extLst>
      <p:ext uri="{BB962C8B-B14F-4D97-AF65-F5344CB8AC3E}">
        <p14:creationId xmlns:p14="http://schemas.microsoft.com/office/powerpoint/2010/main" val="283778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icker">
            <a:extLst>
              <a:ext uri="{FF2B5EF4-FFF2-40B4-BE49-F238E27FC236}">
                <a16:creationId xmlns:a16="http://schemas.microsoft.com/office/drawing/2014/main" id="{F7389826-AE9E-4F9D-95FA-0E18063DA2A9}"/>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CONTROL MECHANISMS</a:t>
            </a:r>
          </a:p>
        </p:txBody>
      </p:sp>
      <p:sp>
        <p:nvSpPr>
          <p:cNvPr id="2" name="slide-title">
            <a:extLst>
              <a:ext uri="{FF2B5EF4-FFF2-40B4-BE49-F238E27FC236}">
                <a16:creationId xmlns:a16="http://schemas.microsoft.com/office/drawing/2014/main" id="{41C237F7-A4E3-438D-8327-5D6F729158D2}"/>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Where filter, gate, and assure actually run</a:t>
            </a:r>
          </a:p>
        </p:txBody>
      </p:sp>
      <p:sp>
        <p:nvSpPr>
          <p:cNvPr id="3" name="slide-number">
            <a:extLst>
              <a:ext uri="{FF2B5EF4-FFF2-40B4-BE49-F238E27FC236}">
                <a16:creationId xmlns:a16="http://schemas.microsoft.com/office/drawing/2014/main" id="{93BC7CEF-FC36-4407-9C23-E99192980709}"/>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25</a:t>
            </a:r>
          </a:p>
        </p:txBody>
      </p:sp>
      <p:graphicFrame>
        <p:nvGraphicFramePr>
          <p:cNvPr id="9" name="Table 8"/>
          <p:cNvGraphicFramePr/>
          <p:nvPr>
            <p:extLst>
              <p:ext uri="{D42A27DB-BD31-4B8C-83A1-F6EECF244321}">
                <p14:modId xmlns:p14="http://schemas.microsoft.com/office/powerpoint/2010/main" val="4023276304"/>
              </p:ext>
            </p:extLst>
          </p:nvPr>
        </p:nvGraphicFramePr>
        <p:xfrm>
          <a:off x="400050" y="1581150"/>
          <a:ext cx="11391900" cy="4378680"/>
        </p:xfrm>
        <a:graphic>
          <a:graphicData uri="http://schemas.openxmlformats.org/drawingml/2006/table">
            <a:tbl>
              <a:tblPr firstRow="1" bandRow="1"/>
              <a:tblGrid>
                <a:gridCol w="1657350">
                  <a:extLst>
                    <a:ext uri="{9D8B030D-6E8A-4147-A177-3AD203B41FA5}">
                      <a16:colId xmlns:a16="http://schemas.microsoft.com/office/drawing/2014/main" val="20000"/>
                    </a:ext>
                  </a:extLst>
                </a:gridCol>
                <a:gridCol w="3206750">
                  <a:extLst>
                    <a:ext uri="{9D8B030D-6E8A-4147-A177-3AD203B41FA5}">
                      <a16:colId xmlns:a16="http://schemas.microsoft.com/office/drawing/2014/main" val="20001"/>
                    </a:ext>
                  </a:extLst>
                </a:gridCol>
                <a:gridCol w="2921000">
                  <a:extLst>
                    <a:ext uri="{9D8B030D-6E8A-4147-A177-3AD203B41FA5}">
                      <a16:colId xmlns:a16="http://schemas.microsoft.com/office/drawing/2014/main" val="20002"/>
                    </a:ext>
                  </a:extLst>
                </a:gridCol>
                <a:gridCol w="3606800">
                  <a:extLst>
                    <a:ext uri="{9D8B030D-6E8A-4147-A177-3AD203B41FA5}">
                      <a16:colId xmlns:a16="http://schemas.microsoft.com/office/drawing/2014/main" val="20003"/>
                    </a:ext>
                  </a:extLst>
                </a:gridCol>
              </a:tblGrid>
              <a:tr h="585000">
                <a:tc>
                  <a:txBody>
                    <a:bodyPr/>
                    <a:lstStyle/>
                    <a:p>
                      <a:r>
                        <a:rPr sz="1100" b="1">
                          <a:solidFill>
                            <a:srgbClr val="FFFFFF"/>
                          </a:solidFill>
                          <a:latin typeface="Helvetica Neue"/>
                          <a:ea typeface="Helvetica Neue"/>
                          <a:cs typeface="Helvetica Neue"/>
                        </a:rPr>
                        <a:t>MECHANISM</a:t>
                      </a:r>
                    </a:p>
                  </a:txBody>
                  <a:tcPr>
                    <a:solidFill>
                      <a:srgbClr val="0B0D10"/>
                    </a:solidFill>
                  </a:tcPr>
                </a:tc>
                <a:tc>
                  <a:txBody>
                    <a:bodyPr/>
                    <a:lstStyle/>
                    <a:p>
                      <a:r>
                        <a:rPr sz="1100" b="1">
                          <a:solidFill>
                            <a:srgbClr val="FFFFFF"/>
                          </a:solidFill>
                          <a:latin typeface="Helvetica Neue"/>
                          <a:ea typeface="Helvetica Neue"/>
                          <a:cs typeface="Helvetica Neue"/>
                        </a:rPr>
                        <a:t>RUNS AT</a:t>
                      </a:r>
                    </a:p>
                  </a:txBody>
                  <a:tcPr>
                    <a:solidFill>
                      <a:srgbClr val="0B0D10"/>
                    </a:solidFill>
                  </a:tcPr>
                </a:tc>
                <a:tc>
                  <a:txBody>
                    <a:bodyPr/>
                    <a:lstStyle/>
                    <a:p>
                      <a:r>
                        <a:rPr sz="1100" b="1">
                          <a:solidFill>
                            <a:srgbClr val="FFFFFF"/>
                          </a:solidFill>
                          <a:latin typeface="Helvetica Neue"/>
                          <a:ea typeface="Helvetica Neue"/>
                          <a:cs typeface="Helvetica Neue"/>
                        </a:rPr>
                        <a:t>BLUEPRINT</a:t>
                      </a:r>
                    </a:p>
                  </a:txBody>
                  <a:tcPr>
                    <a:solidFill>
                      <a:srgbClr val="0B0D10"/>
                    </a:solidFill>
                  </a:tcPr>
                </a:tc>
                <a:tc>
                  <a:txBody>
                    <a:bodyPr/>
                    <a:lstStyle/>
                    <a:p>
                      <a:r>
                        <a:rPr sz="1100" b="1">
                          <a:solidFill>
                            <a:srgbClr val="FFFFFF"/>
                          </a:solidFill>
                          <a:latin typeface="Helvetica Neue"/>
                          <a:ea typeface="Helvetica Neue"/>
                          <a:cs typeface="Helvetica Neue"/>
                        </a:rPr>
                        <a:t>RULE</a:t>
                      </a:r>
                    </a:p>
                  </a:txBody>
                  <a:tcPr>
                    <a:solidFill>
                      <a:srgbClr val="0B0D10"/>
                    </a:solidFill>
                  </a:tcPr>
                </a:tc>
                <a:extLst>
                  <a:ext uri="{0D108BD9-81ED-4DB2-BD59-A6C34878D82A}">
                    <a16:rowId xmlns:a16="http://schemas.microsoft.com/office/drawing/2014/main" val="10000"/>
                  </a:ext>
                </a:extLst>
              </a:tr>
              <a:tr h="585000">
                <a:tc>
                  <a:txBody>
                    <a:bodyPr/>
                    <a:lstStyle/>
                    <a:p>
                      <a:r>
                        <a:rPr sz="1275" b="1">
                          <a:solidFill>
                            <a:srgbClr val="0B0D10"/>
                          </a:solidFill>
                          <a:latin typeface="Helvetica Neue"/>
                          <a:ea typeface="Helvetica Neue"/>
                          <a:cs typeface="Helvetica Neue"/>
                        </a:rPr>
                        <a:t>Filtration</a:t>
                      </a:r>
                    </a:p>
                  </a:txBody>
                  <a:tcPr/>
                </a:tc>
                <a:tc>
                  <a:txBody>
                    <a:bodyPr/>
                    <a:lstStyle/>
                    <a:p>
                      <a:r>
                        <a:rPr sz="1275" b="0">
                          <a:solidFill>
                            <a:srgbClr val="515862"/>
                          </a:solidFill>
                          <a:latin typeface="Helvetica Neue"/>
                          <a:ea typeface="Helvetica Neue"/>
                          <a:cs typeface="Helvetica Neue"/>
                        </a:rPr>
                        <a:t>Indexer / ingest</a:t>
                      </a:r>
                    </a:p>
                  </a:txBody>
                  <a:tcPr/>
                </a:tc>
                <a:tc>
                  <a:txBody>
                    <a:bodyPr/>
                    <a:lstStyle/>
                    <a:p>
                      <a:r>
                        <a:rPr sz="1275" b="0" dirty="0">
                          <a:solidFill>
                            <a:srgbClr val="515862"/>
                          </a:solidFill>
                          <a:latin typeface="Helvetica Neue"/>
                          <a:ea typeface="Helvetica Neue"/>
                          <a:cs typeface="Helvetica Neue"/>
                        </a:rPr>
                        <a:t>Azure AI Search fields: authority, ACL, expiration</a:t>
                      </a:r>
                      <a:r>
                        <a:rPr lang="en-US" sz="1275" b="0" dirty="0">
                          <a:solidFill>
                            <a:srgbClr val="515862"/>
                          </a:solidFill>
                          <a:latin typeface="Helvetica Neue"/>
                          <a:ea typeface="Helvetica Neue"/>
                          <a:cs typeface="Helvetica Neue"/>
                        </a:rPr>
                        <a:t> “applied ontology”</a:t>
                      </a:r>
                      <a:endParaRPr sz="1275" b="0" dirty="0">
                        <a:solidFill>
                          <a:srgbClr val="515862"/>
                        </a:solidFill>
                        <a:latin typeface="Helvetica Neue"/>
                        <a:ea typeface="Helvetica Neue"/>
                        <a:cs typeface="Helvetica Neue"/>
                      </a:endParaRPr>
                    </a:p>
                  </a:txBody>
                  <a:tcPr/>
                </a:tc>
                <a:tc>
                  <a:txBody>
                    <a:bodyPr/>
                    <a:lstStyle/>
                    <a:p>
                      <a:r>
                        <a:rPr sz="1100" b="0">
                          <a:solidFill>
                            <a:srgbClr val="515862"/>
                          </a:solidFill>
                          <a:latin typeface="Helvetica Neue"/>
                          <a:ea typeface="Helvetica Neue"/>
                          <a:cs typeface="Helvetica Neue"/>
                        </a:rPr>
                        <a:t>Drop before the vector store</a:t>
                      </a:r>
                    </a:p>
                  </a:txBody>
                  <a:tcPr/>
                </a:tc>
                <a:extLst>
                  <a:ext uri="{0D108BD9-81ED-4DB2-BD59-A6C34878D82A}">
                    <a16:rowId xmlns:a16="http://schemas.microsoft.com/office/drawing/2014/main" val="10001"/>
                  </a:ext>
                </a:extLst>
              </a:tr>
              <a:tr h="585000">
                <a:tc>
                  <a:txBody>
                    <a:bodyPr/>
                    <a:lstStyle/>
                    <a:p>
                      <a:r>
                        <a:rPr sz="1275" b="1">
                          <a:solidFill>
                            <a:srgbClr val="0B0D10"/>
                          </a:solidFill>
                          <a:latin typeface="Helvetica Neue"/>
                          <a:ea typeface="Helvetica Neue"/>
                          <a:cs typeface="Helvetica Neue"/>
                        </a:rPr>
                        <a:t>Human at the gate</a:t>
                      </a:r>
                    </a:p>
                  </a:txBody>
                  <a:tcPr/>
                </a:tc>
                <a:tc>
                  <a:txBody>
                    <a:bodyPr/>
                    <a:lstStyle/>
                    <a:p>
                      <a:r>
                        <a:rPr sz="1275" b="0">
                          <a:solidFill>
                            <a:srgbClr val="515862"/>
                          </a:solidFill>
                          <a:latin typeface="Helvetica Neue"/>
                          <a:ea typeface="Helvetica Neue"/>
                          <a:cs typeface="Helvetica Neue"/>
                        </a:rPr>
                        <a:t>MCP tool write</a:t>
                      </a:r>
                    </a:p>
                  </a:txBody>
                  <a:tcPr/>
                </a:tc>
                <a:tc>
                  <a:txBody>
                    <a:bodyPr/>
                    <a:lstStyle/>
                    <a:p>
                      <a:r>
                        <a:rPr sz="1275" b="0">
                          <a:solidFill>
                            <a:srgbClr val="515862"/>
                          </a:solidFill>
                          <a:latin typeface="Helvetica Neue"/>
                          <a:ea typeface="Helvetica Neue"/>
                          <a:cs typeface="Helvetica Neue"/>
                        </a:rPr>
                        <a:t>Intercept call; queue in ServiceNow</a:t>
                      </a:r>
                    </a:p>
                  </a:txBody>
                  <a:tcPr/>
                </a:tc>
                <a:tc>
                  <a:txBody>
                    <a:bodyPr/>
                    <a:lstStyle/>
                    <a:p>
                      <a:r>
                        <a:rPr sz="1100" b="0">
                          <a:solidFill>
                            <a:srgbClr val="515862"/>
                          </a:solidFill>
                          <a:latin typeface="Helvetica Neue"/>
                          <a:ea typeface="Helvetica Neue"/>
                          <a:cs typeface="Helvetica Neue"/>
                        </a:rPr>
                        <a:t>No signature, no commit</a:t>
                      </a:r>
                    </a:p>
                  </a:txBody>
                  <a:tcPr/>
                </a:tc>
                <a:extLst>
                  <a:ext uri="{0D108BD9-81ED-4DB2-BD59-A6C34878D82A}">
                    <a16:rowId xmlns:a16="http://schemas.microsoft.com/office/drawing/2014/main" val="10002"/>
                  </a:ext>
                </a:extLst>
              </a:tr>
              <a:tr h="585000">
                <a:tc>
                  <a:txBody>
                    <a:bodyPr/>
                    <a:lstStyle/>
                    <a:p>
                      <a:r>
                        <a:rPr sz="1275" b="1">
                          <a:solidFill>
                            <a:srgbClr val="0B0D10"/>
                          </a:solidFill>
                          <a:latin typeface="Helvetica Neue"/>
                          <a:ea typeface="Helvetica Neue"/>
                          <a:cs typeface="Helvetica Neue"/>
                        </a:rPr>
                        <a:t>Assurance subagent</a:t>
                      </a:r>
                    </a:p>
                  </a:txBody>
                  <a:tcPr/>
                </a:tc>
                <a:tc>
                  <a:txBody>
                    <a:bodyPr/>
                    <a:lstStyle/>
                    <a:p>
                      <a:r>
                        <a:rPr sz="1275" b="0">
                          <a:solidFill>
                            <a:srgbClr val="515862"/>
                          </a:solidFill>
                          <a:latin typeface="Helvetica Neue"/>
                          <a:ea typeface="Helvetica Neue"/>
                          <a:cs typeface="Helvetica Neue"/>
                        </a:rPr>
                        <a:t>Retrieved context</a:t>
                      </a:r>
                    </a:p>
                  </a:txBody>
                  <a:tcPr/>
                </a:tc>
                <a:tc>
                  <a:txBody>
                    <a:bodyPr/>
                    <a:lstStyle/>
                    <a:p>
                      <a:r>
                        <a:rPr sz="1275" b="0" dirty="0">
                          <a:solidFill>
                            <a:srgbClr val="515862"/>
                          </a:solidFill>
                          <a:latin typeface="Helvetica Neue"/>
                          <a:ea typeface="Helvetica Neue"/>
                          <a:cs typeface="Helvetica Neue"/>
                        </a:rPr>
                        <a:t>Out-of-band model checks steering and triggers</a:t>
                      </a:r>
                      <a:r>
                        <a:rPr lang="en-US" sz="1275" b="0" dirty="0">
                          <a:solidFill>
                            <a:srgbClr val="515862"/>
                          </a:solidFill>
                          <a:latin typeface="Helvetica Neue"/>
                          <a:ea typeface="Helvetica Neue"/>
                          <a:cs typeface="Helvetica Neue"/>
                        </a:rPr>
                        <a:t>. Triage agent, Cached Augment Generation, Agent Workplan.</a:t>
                      </a:r>
                      <a:endParaRPr sz="1275" b="0" dirty="0">
                        <a:solidFill>
                          <a:srgbClr val="515862"/>
                        </a:solidFill>
                        <a:latin typeface="Helvetica Neue"/>
                        <a:ea typeface="Helvetica Neue"/>
                        <a:cs typeface="Helvetica Neue"/>
                      </a:endParaRPr>
                    </a:p>
                  </a:txBody>
                  <a:tcPr/>
                </a:tc>
                <a:tc>
                  <a:txBody>
                    <a:bodyPr/>
                    <a:lstStyle/>
                    <a:p>
                      <a:r>
                        <a:rPr sz="1100" b="0">
                          <a:solidFill>
                            <a:srgbClr val="515862"/>
                          </a:solidFill>
                          <a:latin typeface="Helvetica Neue"/>
                          <a:ea typeface="Helvetica Neue"/>
                          <a:cs typeface="Helvetica Neue"/>
                        </a:rPr>
                        <a:t>Block, fallback, quarantine, SOC replay</a:t>
                      </a:r>
                    </a:p>
                  </a:txBody>
                  <a:tcPr/>
                </a:tc>
                <a:extLst>
                  <a:ext uri="{0D108BD9-81ED-4DB2-BD59-A6C34878D82A}">
                    <a16:rowId xmlns:a16="http://schemas.microsoft.com/office/drawing/2014/main" val="10003"/>
                  </a:ext>
                </a:extLst>
              </a:tr>
              <a:tr h="585000">
                <a:tc>
                  <a:txBody>
                    <a:bodyPr/>
                    <a:lstStyle/>
                    <a:p>
                      <a:r>
                        <a:rPr sz="1275" b="1">
                          <a:solidFill>
                            <a:srgbClr val="0B0D10"/>
                          </a:solidFill>
                          <a:latin typeface="Helvetica Neue"/>
                          <a:ea typeface="Helvetica Neue"/>
                          <a:cs typeface="Helvetica Neue"/>
                        </a:rPr>
                        <a:t>Sidecar memory</a:t>
                      </a:r>
                    </a:p>
                  </a:txBody>
                  <a:tcPr/>
                </a:tc>
                <a:tc>
                  <a:txBody>
                    <a:bodyPr/>
                    <a:lstStyle/>
                    <a:p>
                      <a:r>
                        <a:rPr sz="1275" b="0">
                          <a:solidFill>
                            <a:srgbClr val="515862"/>
                          </a:solidFill>
                          <a:latin typeface="Helvetica Neue"/>
                          <a:ea typeface="Helvetica Neue"/>
                          <a:cs typeface="Helvetica Neue"/>
                        </a:rPr>
                        <a:t>Conversation state</a:t>
                      </a:r>
                    </a:p>
                  </a:txBody>
                  <a:tcPr/>
                </a:tc>
                <a:tc>
                  <a:txBody>
                    <a:bodyPr/>
                    <a:lstStyle/>
                    <a:p>
                      <a:r>
                        <a:rPr sz="1275" b="0">
                          <a:solidFill>
                            <a:srgbClr val="515862"/>
                          </a:solidFill>
                          <a:latin typeface="Helvetica Neue"/>
                          <a:ea typeface="Helvetica Neue"/>
                          <a:cs typeface="Helvetica Neue"/>
                        </a:rPr>
                        <a:t>Valkey record keyed by conversation id</a:t>
                      </a:r>
                    </a:p>
                  </a:txBody>
                  <a:tcPr/>
                </a:tc>
                <a:tc>
                  <a:txBody>
                    <a:bodyPr/>
                    <a:lstStyle/>
                    <a:p>
                      <a:r>
                        <a:rPr sz="1100" b="0">
                          <a:solidFill>
                            <a:srgbClr val="515862"/>
                          </a:solidFill>
                          <a:latin typeface="Helvetica Neue"/>
                          <a:ea typeface="Helvetica Neue"/>
                          <a:cs typeface="Helvetica Neue"/>
                        </a:rPr>
                        <a:t>Treat the record as a source</a:t>
                      </a:r>
                    </a:p>
                  </a:txBody>
                  <a:tcPr/>
                </a:tc>
                <a:extLst>
                  <a:ext uri="{0D108BD9-81ED-4DB2-BD59-A6C34878D82A}">
                    <a16:rowId xmlns:a16="http://schemas.microsoft.com/office/drawing/2014/main" val="10004"/>
                  </a:ext>
                </a:extLst>
              </a:tr>
              <a:tr h="585000">
                <a:tc>
                  <a:txBody>
                    <a:bodyPr/>
                    <a:lstStyle/>
                    <a:p>
                      <a:r>
                        <a:rPr sz="1100" b="1">
                          <a:solidFill>
                            <a:srgbClr val="0B0D10"/>
                          </a:solidFill>
                          <a:latin typeface="Helvetica Neue"/>
                          <a:ea typeface="Helvetica Neue"/>
                          <a:cs typeface="Helvetica Neue"/>
                        </a:rPr>
                        <a:t>Authority-aware retrieve</a:t>
                      </a:r>
                    </a:p>
                  </a:txBody>
                  <a:tcPr/>
                </a:tc>
                <a:tc>
                  <a:txBody>
                    <a:bodyPr/>
                    <a:lstStyle/>
                    <a:p>
                      <a:r>
                        <a:rPr sz="1100" b="0" dirty="0">
                          <a:solidFill>
                            <a:srgbClr val="515862"/>
                          </a:solidFill>
                          <a:latin typeface="Helvetica Neue"/>
                          <a:ea typeface="Helvetica Neue"/>
                          <a:cs typeface="Helvetica Neue"/>
                        </a:rPr>
                        <a:t>Rank / </a:t>
                      </a:r>
                      <a:r>
                        <a:rPr sz="1100" b="0" dirty="0" err="1">
                          <a:solidFill>
                            <a:srgbClr val="515862"/>
                          </a:solidFill>
                          <a:latin typeface="Helvetica Neue"/>
                          <a:ea typeface="Helvetica Neue"/>
                          <a:cs typeface="Helvetica Neue"/>
                        </a:rPr>
                        <a:t>rerank</a:t>
                      </a:r>
                      <a:endParaRPr sz="1100" b="0" dirty="0">
                        <a:solidFill>
                          <a:srgbClr val="515862"/>
                        </a:solidFill>
                        <a:latin typeface="Helvetica Neue"/>
                        <a:ea typeface="Helvetica Neue"/>
                        <a:cs typeface="Helvetica Neue"/>
                      </a:endParaRPr>
                    </a:p>
                  </a:txBody>
                  <a:tcPr/>
                </a:tc>
                <a:tc>
                  <a:txBody>
                    <a:bodyPr/>
                    <a:lstStyle/>
                    <a:p>
                      <a:r>
                        <a:rPr sz="1100" b="0" dirty="0">
                          <a:solidFill>
                            <a:srgbClr val="515862"/>
                          </a:solidFill>
                          <a:latin typeface="Helvetica Neue"/>
                          <a:ea typeface="Helvetica Neue"/>
                          <a:cs typeface="Helvetica Neue"/>
                        </a:rPr>
                        <a:t>System of record outranks a fresh comment</a:t>
                      </a:r>
                    </a:p>
                  </a:txBody>
                  <a:tcPr/>
                </a:tc>
                <a:tc>
                  <a:txBody>
                    <a:bodyPr/>
                    <a:lstStyle/>
                    <a:p>
                      <a:r>
                        <a:rPr sz="1100" b="0">
                          <a:solidFill>
                            <a:srgbClr val="515862"/>
                          </a:solidFill>
                          <a:latin typeface="Helvetica Neue"/>
                          <a:ea typeface="Helvetica Neue"/>
                          <a:cs typeface="Helvetica Neue"/>
                        </a:rPr>
                        <a:t>Similarity is not eligibility</a:t>
                      </a:r>
                    </a:p>
                  </a:txBody>
                  <a:tcPr/>
                </a:tc>
                <a:extLst>
                  <a:ext uri="{0D108BD9-81ED-4DB2-BD59-A6C34878D82A}">
                    <a16:rowId xmlns:a16="http://schemas.microsoft.com/office/drawing/2014/main" val="10006"/>
                  </a:ext>
                </a:extLst>
              </a:tr>
              <a:tr h="585000">
                <a:tc>
                  <a:txBody>
                    <a:bodyPr/>
                    <a:lstStyle/>
                    <a:p>
                      <a:r>
                        <a:rPr sz="1275" b="1">
                          <a:solidFill>
                            <a:srgbClr val="0B0D10"/>
                          </a:solidFill>
                          <a:latin typeface="Helvetica Neue"/>
                          <a:ea typeface="Helvetica Neue"/>
                          <a:cs typeface="Helvetica Neue"/>
                        </a:rPr>
                        <a:t>Revoke and replay</a:t>
                      </a:r>
                    </a:p>
                  </a:txBody>
                  <a:tcPr/>
                </a:tc>
                <a:tc>
                  <a:txBody>
                    <a:bodyPr/>
                    <a:lstStyle/>
                    <a:p>
                      <a:r>
                        <a:rPr sz="1275" b="0">
                          <a:solidFill>
                            <a:srgbClr val="515862"/>
                          </a:solidFill>
                          <a:latin typeface="Helvetica Neue"/>
                          <a:ea typeface="Helvetica Neue"/>
                          <a:cs typeface="Helvetica Neue"/>
                        </a:rPr>
                        <a:t>Incident recovery</a:t>
                      </a:r>
                    </a:p>
                  </a:txBody>
                  <a:tcPr/>
                </a:tc>
                <a:tc>
                  <a:txBody>
                    <a:bodyPr/>
                    <a:lstStyle/>
                    <a:p>
                      <a:r>
                        <a:rPr sz="1275" b="0">
                          <a:solidFill>
                            <a:srgbClr val="515862"/>
                          </a:solidFill>
                          <a:latin typeface="Helvetica Neue"/>
                          <a:ea typeface="Helvetica Neue"/>
                          <a:cs typeface="Helvetica Neue"/>
                        </a:rPr>
                        <a:t>Known-good snapshot plus correlation id</a:t>
                      </a:r>
                    </a:p>
                  </a:txBody>
                  <a:tcPr/>
                </a:tc>
                <a:tc>
                  <a:txBody>
                    <a:bodyPr/>
                    <a:lstStyle/>
                    <a:p>
                      <a:r>
                        <a:rPr sz="1100" b="0" dirty="0">
                          <a:solidFill>
                            <a:srgbClr val="515862"/>
                          </a:solidFill>
                          <a:latin typeface="Helvetica Neue"/>
                          <a:ea typeface="Helvetica Neue"/>
                          <a:cs typeface="Helvetica Neue"/>
                        </a:rPr>
                        <a:t>Deleting the file is not remediation</a:t>
                      </a:r>
                    </a:p>
                  </a:txBody>
                  <a:tcPr/>
                </a:tc>
                <a:extLst>
                  <a:ext uri="{0D108BD9-81ED-4DB2-BD59-A6C34878D82A}">
                    <a16:rowId xmlns:a16="http://schemas.microsoft.com/office/drawing/2014/main" val="10005"/>
                  </a:ext>
                </a:extLst>
              </a:tr>
            </a:tbl>
          </a:graphicData>
        </a:graphic>
      </p:graphicFrame>
      <p:sp>
        <p:nvSpPr>
          <p:cNvPr id="5" name="text">
            <a:extLst>
              <a:ext uri="{FF2B5EF4-FFF2-40B4-BE49-F238E27FC236}">
                <a16:creationId xmlns:a16="http://schemas.microsoft.com/office/drawing/2014/main" id="{7C4A34F3-A109-4DDB-A742-81D2480953AF}"/>
              </a:ext>
            </a:extLst>
          </p:cNvPr>
          <p:cNvSpPr>
            <a:spLocks noGrp="1"/>
          </p:cNvSpPr>
          <p:nvPr/>
        </p:nvSpPr>
        <p:spPr>
          <a:xfrm>
            <a:off x="2381250" y="6176645"/>
            <a:ext cx="7429500" cy="304800"/>
          </a:xfrm>
          <a:prstGeom prst="rect">
            <a:avLst/>
          </a:prstGeom>
          <a:noFill/>
          <a:ln w="0">
            <a:noFill/>
            <a:prstDash val="solid"/>
          </a:ln>
        </p:spPr>
        <p:txBody>
          <a:bodyPr anchor="t">
            <a:normAutofit fontScale="62778" lnSpcReduction="20000"/>
          </a:bodyPr>
          <a:lstStyle/>
          <a:p>
            <a:pPr algn="ctr">
              <a:defRPr sz="1800" b="1">
                <a:solidFill>
                  <a:srgbClr val="3D8DFF"/>
                </a:solidFill>
                <a:latin typeface="Helvetica Neue"/>
                <a:ea typeface="Helvetica Neue"/>
                <a:cs typeface="Helvetica Neue"/>
              </a:defRPr>
            </a:pPr>
            <a:r>
              <a:rPr sz="1800" b="1" dirty="0">
                <a:solidFill>
                  <a:srgbClr val="3D8DFF"/>
                </a:solidFill>
                <a:latin typeface="Helvetica Neue"/>
                <a:ea typeface="Helvetica Neue"/>
                <a:cs typeface="Helvetica Neue"/>
              </a:rPr>
              <a:t>Patterns on infrastructure you already run. Sidecar memory is an example—not a fourth pillar.</a:t>
            </a:r>
          </a:p>
        </p:txBody>
      </p:sp>
    </p:spTree>
    <p:extLst>
      <p:ext uri="{BB962C8B-B14F-4D97-AF65-F5344CB8AC3E}">
        <p14:creationId xmlns:p14="http://schemas.microsoft.com/office/powerpoint/2010/main" val="6571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BB5627-D575-472D-B74C-FAA9D8F8B5E1}"/>
              </a:ext>
            </a:extLst>
          </p:cNvPr>
          <p:cNvSpPr>
            <a:spLocks noGrp="1"/>
          </p:cNvSpPr>
          <p:nvPr/>
        </p:nvSpPr>
        <p:spPr>
          <a:xfrm>
            <a:off x="457200" y="323850"/>
            <a:ext cx="11277600" cy="628650"/>
          </a:xfrm>
          <a:prstGeom prst="rect">
            <a:avLst/>
          </a:prstGeom>
          <a:noFill/>
          <a:ln w="0">
            <a:noFill/>
          </a:ln>
        </p:spPr>
        <p:txBody>
          <a:bodyPr>
            <a:noAutofit/>
          </a:bodyPr>
          <a:lstStyle/>
          <a:p>
            <a:pPr>
              <a:buNone/>
              <a:defRPr sz="3150" b="1">
                <a:solidFill>
                  <a:srgbClr val="111418"/>
                </a:solidFill>
                <a:latin typeface="Arial"/>
                <a:ea typeface="Arial"/>
                <a:cs typeface="Arial"/>
              </a:defRPr>
            </a:pPr>
            <a:r>
              <a:rPr lang="en-US" sz="3150" b="1" dirty="0">
                <a:solidFill>
                  <a:srgbClr val="111418"/>
                </a:solidFill>
                <a:latin typeface="Arial"/>
                <a:ea typeface="Arial"/>
                <a:cs typeface="Arial"/>
              </a:rPr>
              <a:t>e.g. </a:t>
            </a:r>
            <a:r>
              <a:rPr sz="3150" b="1" dirty="0">
                <a:solidFill>
                  <a:srgbClr val="111418"/>
                </a:solidFill>
                <a:latin typeface="Arial"/>
                <a:ea typeface="Arial"/>
                <a:cs typeface="Arial"/>
              </a:rPr>
              <a:t>Assurance subagent </a:t>
            </a:r>
            <a:r>
              <a:rPr lang="en-US" sz="3150" b="1" dirty="0">
                <a:solidFill>
                  <a:srgbClr val="111418"/>
                </a:solidFill>
                <a:latin typeface="Arial"/>
                <a:ea typeface="Arial"/>
                <a:cs typeface="Arial"/>
              </a:rPr>
              <a:t>– “Triage”</a:t>
            </a:r>
            <a:endParaRPr sz="3150" b="1" dirty="0">
              <a:solidFill>
                <a:srgbClr val="111418"/>
              </a:solidFill>
              <a:latin typeface="Arial"/>
              <a:ea typeface="Arial"/>
              <a:cs typeface="Arial"/>
            </a:endParaRPr>
          </a:p>
        </p:txBody>
      </p:sp>
      <p:sp>
        <p:nvSpPr>
          <p:cNvPr id="2" name="Rectangle 1">
            <a:extLst>
              <a:ext uri="{FF2B5EF4-FFF2-40B4-BE49-F238E27FC236}">
                <a16:creationId xmlns:a16="http://schemas.microsoft.com/office/drawing/2014/main" id="{E62D1712-4433-4D66-86CD-C448296476B8}"/>
              </a:ext>
            </a:extLst>
          </p:cNvPr>
          <p:cNvSpPr>
            <a:spLocks noGrp="1"/>
          </p:cNvSpPr>
          <p:nvPr/>
        </p:nvSpPr>
        <p:spPr>
          <a:xfrm>
            <a:off x="457200" y="1219200"/>
            <a:ext cx="11277600" cy="914400"/>
          </a:xfrm>
          <a:prstGeom prst="rect">
            <a:avLst/>
          </a:prstGeom>
          <a:noFill/>
          <a:ln w="0">
            <a:noFill/>
          </a:ln>
        </p:spPr>
        <p:txBody>
          <a:bodyPr>
            <a:noAutofit/>
          </a:bodyPr>
          <a:lstStyle/>
          <a:p>
            <a:pPr>
              <a:buNone/>
              <a:defRPr sz="2250" b="1">
                <a:solidFill>
                  <a:srgbClr val="111418"/>
                </a:solidFill>
                <a:latin typeface="Arial"/>
                <a:ea typeface="Arial"/>
                <a:cs typeface="Arial"/>
              </a:defRPr>
            </a:pPr>
            <a:r>
              <a:rPr sz="2250" b="1">
                <a:solidFill>
                  <a:srgbClr val="111418"/>
                </a:solidFill>
                <a:latin typeface="Arial"/>
                <a:ea typeface="Arial"/>
                <a:cs typeface="Arial"/>
              </a:rPr>
              <a:t>Cached Augmented Generation: a controlled workplan</a:t>
            </a:r>
          </a:p>
          <a:p>
            <a:pPr>
              <a:buNone/>
              <a:defRPr sz="2250" b="1">
                <a:solidFill>
                  <a:srgbClr val="111418"/>
                </a:solidFill>
                <a:latin typeface="Arial"/>
                <a:ea typeface="Arial"/>
                <a:cs typeface="Arial"/>
              </a:defRPr>
            </a:pPr>
            <a:r>
              <a:rPr sz="2250" b="1">
                <a:solidFill>
                  <a:srgbClr val="111418"/>
                </a:solidFill>
                <a:latin typeface="Arial"/>
                <a:ea typeface="Arial"/>
                <a:cs typeface="Arial"/>
              </a:rPr>
              <a:t>fixes the agent’s augmentation and execution plan.</a:t>
            </a:r>
          </a:p>
        </p:txBody>
      </p:sp>
      <p:sp>
        <p:nvSpPr>
          <p:cNvPr id="3" name="Rectangle 2">
            <a:extLst>
              <a:ext uri="{FF2B5EF4-FFF2-40B4-BE49-F238E27FC236}">
                <a16:creationId xmlns:a16="http://schemas.microsoft.com/office/drawing/2014/main" id="{50B24A0C-867B-4D47-AD42-163B4E938210}"/>
              </a:ext>
            </a:extLst>
          </p:cNvPr>
          <p:cNvSpPr>
            <a:spLocks noGrp="1"/>
          </p:cNvSpPr>
          <p:nvPr/>
        </p:nvSpPr>
        <p:spPr>
          <a:xfrm>
            <a:off x="457200" y="2343150"/>
            <a:ext cx="5429250" cy="285750"/>
          </a:xfrm>
          <a:prstGeom prst="rect">
            <a:avLst/>
          </a:prstGeom>
          <a:noFill/>
          <a:ln w="0">
            <a:noFill/>
          </a:ln>
        </p:spPr>
        <p:txBody>
          <a:bodyPr>
            <a:noAutofit/>
          </a:bodyPr>
          <a:lstStyle/>
          <a:p>
            <a:pPr>
              <a:buNone/>
              <a:defRPr sz="1350" b="1">
                <a:solidFill>
                  <a:srgbClr val="3D8DFF"/>
                </a:solidFill>
                <a:latin typeface="Arial"/>
                <a:ea typeface="Arial"/>
                <a:cs typeface="Arial"/>
              </a:defRPr>
            </a:pPr>
            <a:r>
              <a:rPr sz="1350" b="1">
                <a:solidFill>
                  <a:srgbClr val="3D8DFF"/>
                </a:solidFill>
                <a:latin typeface="Arial"/>
                <a:ea typeface="Arial"/>
                <a:cs typeface="Arial"/>
              </a:rPr>
              <a:t>SUPPLIED JSON EXCERPT</a:t>
            </a:r>
          </a:p>
        </p:txBody>
      </p:sp>
      <p:sp>
        <p:nvSpPr>
          <p:cNvPr id="4" name="Rectangle 3">
            <a:extLst>
              <a:ext uri="{FF2B5EF4-FFF2-40B4-BE49-F238E27FC236}">
                <a16:creationId xmlns:a16="http://schemas.microsoft.com/office/drawing/2014/main" id="{F4FCD403-4976-4D16-90F6-8653848C4BB8}"/>
              </a:ext>
            </a:extLst>
          </p:cNvPr>
          <p:cNvSpPr>
            <a:spLocks noGrp="1"/>
          </p:cNvSpPr>
          <p:nvPr/>
        </p:nvSpPr>
        <p:spPr>
          <a:xfrm>
            <a:off x="457200" y="2743200"/>
            <a:ext cx="5524500" cy="3714750"/>
          </a:xfrm>
          <a:prstGeom prst="rect">
            <a:avLst/>
          </a:prstGeom>
          <a:noFill/>
          <a:ln w="0">
            <a:noFill/>
          </a:ln>
        </p:spPr>
        <p:txBody>
          <a:bodyPr>
            <a:noAutofit/>
          </a:bodyPr>
          <a:lstStyle/>
          <a:p>
            <a:pPr>
              <a:buNone/>
              <a:defRPr sz="1275" b="0">
                <a:solidFill>
                  <a:srgbClr val="111418"/>
                </a:solidFill>
                <a:latin typeface="Arial"/>
                <a:ea typeface="Arial"/>
                <a:cs typeface="Arial"/>
              </a:defRPr>
            </a:pPr>
            <a:r>
              <a:rPr sz="1275" b="0">
                <a:solidFill>
                  <a:srgbClr val="111418"/>
                </a:solidFill>
                <a:latin typeface="Arial"/>
                <a:ea typeface="Arial"/>
                <a:cs typeface="Arial"/>
              </a:rPr>
              <a:t>"id": "CHAT_OUTAGE_INCIDENT",</a:t>
            </a:r>
          </a:p>
          <a:p>
            <a:pPr>
              <a:buNone/>
              <a:defRPr sz="1275" b="0">
                <a:solidFill>
                  <a:srgbClr val="111418"/>
                </a:solidFill>
                <a:latin typeface="Arial"/>
                <a:ea typeface="Arial"/>
                <a:cs typeface="Arial"/>
              </a:defRPr>
            </a:pPr>
            <a:r>
              <a:rPr sz="1275" b="0">
                <a:solidFill>
                  <a:srgbClr val="111418"/>
                </a:solidFill>
                <a:latin typeface="Arial"/>
                <a:ea typeface="Arial"/>
                <a:cs typeface="Arial"/>
              </a:rPr>
              <a:t>"version": 1,</a:t>
            </a:r>
          </a:p>
          <a:p>
            <a:pPr>
              <a:buNone/>
              <a:defRPr sz="1275" b="0">
                <a:solidFill>
                  <a:srgbClr val="111418"/>
                </a:solidFill>
                <a:latin typeface="Arial"/>
                <a:ea typeface="Arial"/>
                <a:cs typeface="Arial"/>
              </a:defRPr>
            </a:pPr>
            <a:r>
              <a:rPr sz="1275" b="0">
                <a:solidFill>
                  <a:srgbClr val="111418"/>
                </a:solidFill>
                <a:latin typeface="Arial"/>
                <a:ea typeface="Arial"/>
                <a:cs typeface="Arial"/>
              </a:rPr>
              <a:t>"steps": [</a:t>
            </a:r>
          </a:p>
          <a:p>
            <a:pPr>
              <a:defRPr sz="1275">
                <a:solidFill>
                  <a:srgbClr val="111418"/>
                </a:solidFill>
                <a:latin typeface="Arial"/>
                <a:ea typeface="Arial"/>
                <a:cs typeface="Arial"/>
              </a:defRPr>
            </a:pPr>
            <a:r>
              <a:rPr sz="1275">
                <a:solidFill>
                  <a:srgbClr val="111418"/>
                </a:solidFill>
                <a:latin typeface="Arial"/>
                <a:ea typeface="Arial"/>
                <a:cs typeface="Arial"/>
              </a:rPr>
              <a:t>  {</a:t>
            </a:r>
          </a:p>
          <a:p>
            <a:pPr>
              <a:buNone/>
              <a:defRPr sz="1275" b="0">
                <a:solidFill>
                  <a:srgbClr val="111418"/>
                </a:solidFill>
                <a:latin typeface="Arial"/>
                <a:ea typeface="Arial"/>
                <a:cs typeface="Arial"/>
              </a:defRPr>
            </a:pPr>
            <a:r>
              <a:rPr sz="1275" b="0">
                <a:solidFill>
                  <a:srgbClr val="111418"/>
                </a:solidFill>
                <a:latin typeface="Arial"/>
                <a:ea typeface="Arial"/>
                <a:cs typeface="Arial"/>
              </a:rPr>
              <a:t>    "name": "CreateIncident", "tool": "create_incident",</a:t>
            </a:r>
          </a:p>
          <a:p>
            <a:pPr>
              <a:buNone/>
              <a:defRPr sz="1275" b="0">
                <a:solidFill>
                  <a:srgbClr val="111418"/>
                </a:solidFill>
                <a:latin typeface="Arial"/>
                <a:ea typeface="Arial"/>
                <a:cs typeface="Arial"/>
              </a:defRPr>
            </a:pPr>
            <a:r>
              <a:rPr sz="1275" b="0">
                <a:solidFill>
                  <a:srgbClr val="111418"/>
                </a:solidFill>
                <a:latin typeface="Arial"/>
                <a:ea typeface="Arial"/>
                <a:cs typeface="Arial"/>
              </a:rPr>
              <a:t>    "critical": true, …</a:t>
            </a:r>
          </a:p>
          <a:p>
            <a:pPr>
              <a:buNone/>
              <a:defRPr sz="1275" b="0">
                <a:solidFill>
                  <a:srgbClr val="111418"/>
                </a:solidFill>
                <a:latin typeface="Arial"/>
                <a:ea typeface="Arial"/>
                <a:cs typeface="Arial"/>
              </a:defRPr>
            </a:pPr>
            <a:r>
              <a:rPr sz="1275" b="0">
                <a:solidFill>
                  <a:srgbClr val="111418"/>
                </a:solidFill>
                <a:latin typeface="Arial"/>
                <a:ea typeface="Arial"/>
                <a:cs typeface="Arial"/>
              </a:rPr>
              <a:t>  },</a:t>
            </a:r>
          </a:p>
          <a:p>
            <a:pPr>
              <a:buNone/>
              <a:defRPr sz="1275" b="0">
                <a:solidFill>
                  <a:srgbClr val="111418"/>
                </a:solidFill>
                <a:latin typeface="Arial"/>
                <a:ea typeface="Arial"/>
                <a:cs typeface="Arial"/>
              </a:defRPr>
            </a:pPr>
            <a:r>
              <a:rPr sz="1275" b="0">
                <a:solidFill>
                  <a:srgbClr val="111418"/>
                </a:solidFill>
                <a:latin typeface="Arial"/>
                <a:ea typeface="Arial"/>
                <a:cs typeface="Arial"/>
              </a:rPr>
              <a:t>  {</a:t>
            </a:r>
          </a:p>
          <a:p>
            <a:pPr>
              <a:buNone/>
              <a:defRPr sz="1275" b="0">
                <a:solidFill>
                  <a:srgbClr val="111418"/>
                </a:solidFill>
                <a:latin typeface="Arial"/>
                <a:ea typeface="Arial"/>
                <a:cs typeface="Arial"/>
              </a:defRPr>
            </a:pPr>
            <a:r>
              <a:rPr sz="1275" b="0">
                <a:solidFill>
                  <a:srgbClr val="111418"/>
                </a:solidFill>
                <a:latin typeface="Arial"/>
                <a:ea typeface="Arial"/>
                <a:cs typeface="Arial"/>
              </a:rPr>
              <a:t>    "name": "NotifyUser", "tool": "notify_user",</a:t>
            </a:r>
          </a:p>
          <a:p>
            <a:pPr>
              <a:buNone/>
              <a:defRPr sz="1275" b="0">
                <a:solidFill>
                  <a:srgbClr val="111418"/>
                </a:solidFill>
                <a:latin typeface="Arial"/>
                <a:ea typeface="Arial"/>
                <a:cs typeface="Arial"/>
              </a:defRPr>
            </a:pPr>
            <a:r>
              <a:rPr sz="1275" b="0">
                <a:solidFill>
                  <a:srgbClr val="111418"/>
                </a:solidFill>
                <a:latin typeface="Arial"/>
                <a:ea typeface="Arial"/>
                <a:cs typeface="Arial"/>
              </a:rPr>
              <a:t>    "critical": false, …</a:t>
            </a:r>
          </a:p>
          <a:p>
            <a:pPr>
              <a:buNone/>
              <a:defRPr sz="1275" b="0">
                <a:solidFill>
                  <a:srgbClr val="111418"/>
                </a:solidFill>
                <a:latin typeface="Arial"/>
                <a:ea typeface="Arial"/>
                <a:cs typeface="Arial"/>
              </a:defRPr>
            </a:pPr>
            <a:r>
              <a:rPr sz="1275" b="0">
                <a:solidFill>
                  <a:srgbClr val="111418"/>
                </a:solidFill>
                <a:latin typeface="Arial"/>
                <a:ea typeface="Arial"/>
                <a:cs typeface="Arial"/>
              </a:rPr>
              <a:t>  }</a:t>
            </a:r>
          </a:p>
          <a:p>
            <a:pPr>
              <a:buNone/>
              <a:defRPr sz="1275" b="0">
                <a:solidFill>
                  <a:srgbClr val="111418"/>
                </a:solidFill>
                <a:latin typeface="Arial"/>
                <a:ea typeface="Arial"/>
                <a:cs typeface="Arial"/>
              </a:defRPr>
            </a:pPr>
            <a:r>
              <a:rPr sz="1275" b="0">
                <a:solidFill>
                  <a:srgbClr val="111418"/>
                </a:solidFill>
                <a:latin typeface="Arial"/>
                <a:ea typeface="Arial"/>
                <a:cs typeface="Arial"/>
              </a:rPr>
              <a:t>],</a:t>
            </a:r>
          </a:p>
          <a:p>
            <a:pPr>
              <a:buNone/>
              <a:defRPr sz="1275" b="0">
                <a:solidFill>
                  <a:srgbClr val="111418"/>
                </a:solidFill>
                <a:latin typeface="Arial"/>
                <a:ea typeface="Arial"/>
                <a:cs typeface="Arial"/>
              </a:defRPr>
            </a:pPr>
            <a:r>
              <a:rPr sz="1275" b="0">
                <a:solidFill>
                  <a:srgbClr val="111418"/>
                </a:solidFill>
                <a:latin typeface="Arial"/>
                <a:ea typeface="Arial"/>
                <a:cs typeface="Arial"/>
              </a:rPr>
              <a:t>"policy_gates": {</a:t>
            </a:r>
          </a:p>
          <a:p>
            <a:pPr>
              <a:buNone/>
              <a:defRPr sz="1275" b="0">
                <a:solidFill>
                  <a:srgbClr val="111418"/>
                </a:solidFill>
                <a:latin typeface="Arial"/>
                <a:ea typeface="Arial"/>
                <a:cs typeface="Arial"/>
              </a:defRPr>
            </a:pPr>
            <a:r>
              <a:rPr sz="1275" b="0">
                <a:solidFill>
                  <a:srgbClr val="111418"/>
                </a:solidFill>
                <a:latin typeface="Arial"/>
                <a:ea typeface="Arial"/>
                <a:cs typeface="Arial"/>
              </a:rPr>
              <a:t>  "NotifyUser": [</a:t>
            </a:r>
          </a:p>
          <a:p>
            <a:pPr>
              <a:buNone/>
              <a:defRPr sz="1275" b="0">
                <a:solidFill>
                  <a:srgbClr val="111418"/>
                </a:solidFill>
                <a:latin typeface="Arial"/>
                <a:ea typeface="Arial"/>
                <a:cs typeface="Arial"/>
              </a:defRPr>
            </a:pPr>
            <a:r>
              <a:rPr sz="1275" b="0">
                <a:solidFill>
                  <a:srgbClr val="111418"/>
                </a:solidFill>
                <a:latin typeface="Arial"/>
                <a:ea typeface="Arial"/>
                <a:cs typeface="Arial"/>
              </a:rPr>
              <a:t>    "require_contact_preference",</a:t>
            </a:r>
          </a:p>
          <a:p>
            <a:pPr>
              <a:buNone/>
              <a:defRPr sz="1275" b="0">
                <a:solidFill>
                  <a:srgbClr val="111418"/>
                </a:solidFill>
                <a:latin typeface="Arial"/>
                <a:ea typeface="Arial"/>
                <a:cs typeface="Arial"/>
              </a:defRPr>
            </a:pPr>
            <a:r>
              <a:rPr sz="1275" b="0">
                <a:solidFill>
                  <a:srgbClr val="111418"/>
                </a:solidFill>
                <a:latin typeface="Arial"/>
                <a:ea typeface="Arial"/>
                <a:cs typeface="Arial"/>
              </a:rPr>
              <a:t>    "require_phone_if_phone_preference"</a:t>
            </a:r>
          </a:p>
          <a:p>
            <a:pPr>
              <a:buNone/>
              <a:defRPr sz="1275" b="0">
                <a:solidFill>
                  <a:srgbClr val="111418"/>
                </a:solidFill>
                <a:latin typeface="Arial"/>
                <a:ea typeface="Arial"/>
                <a:cs typeface="Arial"/>
              </a:defRPr>
            </a:pPr>
            <a:r>
              <a:rPr sz="1275" b="0">
                <a:solidFill>
                  <a:srgbClr val="111418"/>
                </a:solidFill>
                <a:latin typeface="Arial"/>
                <a:ea typeface="Arial"/>
                <a:cs typeface="Arial"/>
              </a:rPr>
              <a:t>  ]</a:t>
            </a:r>
          </a:p>
          <a:p>
            <a:pPr>
              <a:buNone/>
              <a:defRPr sz="1275" b="0">
                <a:solidFill>
                  <a:srgbClr val="111418"/>
                </a:solidFill>
                <a:latin typeface="Arial"/>
                <a:ea typeface="Arial"/>
                <a:cs typeface="Arial"/>
              </a:defRPr>
            </a:pPr>
            <a:r>
              <a:rPr sz="1275" b="0">
                <a:solidFill>
                  <a:srgbClr val="111418"/>
                </a:solidFill>
                <a:latin typeface="Arial"/>
                <a:ea typeface="Arial"/>
                <a:cs typeface="Arial"/>
              </a:rPr>
              <a:t>},</a:t>
            </a:r>
          </a:p>
          <a:p>
            <a:pPr>
              <a:buNone/>
              <a:defRPr sz="1275" b="0">
                <a:solidFill>
                  <a:srgbClr val="111418"/>
                </a:solidFill>
                <a:latin typeface="Arial"/>
                <a:ea typeface="Arial"/>
                <a:cs typeface="Arial"/>
              </a:defRPr>
            </a:pPr>
            <a:r>
              <a:rPr sz="1275" b="0">
                <a:solidFill>
                  <a:srgbClr val="111418"/>
                </a:solidFill>
                <a:latin typeface="Arial"/>
                <a:ea typeface="Arial"/>
                <a:cs typeface="Arial"/>
              </a:rPr>
              <a:t>"error_strategy": {"retries": 3, "backoff_seconds": 1.0}</a:t>
            </a:r>
          </a:p>
        </p:txBody>
      </p:sp>
      <p:sp>
        <p:nvSpPr>
          <p:cNvPr id="5" name="Rectangle 4">
            <a:extLst>
              <a:ext uri="{FF2B5EF4-FFF2-40B4-BE49-F238E27FC236}">
                <a16:creationId xmlns:a16="http://schemas.microsoft.com/office/drawing/2014/main" id="{B6ED28A5-45D6-4E17-9C23-B15331F94B77}"/>
              </a:ext>
            </a:extLst>
          </p:cNvPr>
          <p:cNvSpPr>
            <a:spLocks noGrp="1"/>
          </p:cNvSpPr>
          <p:nvPr/>
        </p:nvSpPr>
        <p:spPr>
          <a:xfrm>
            <a:off x="6381750" y="2343150"/>
            <a:ext cx="5353050" cy="285750"/>
          </a:xfrm>
          <a:prstGeom prst="rect">
            <a:avLst/>
          </a:prstGeom>
          <a:noFill/>
          <a:ln w="0">
            <a:noFill/>
          </a:ln>
        </p:spPr>
        <p:txBody>
          <a:bodyPr>
            <a:noAutofit/>
          </a:bodyPr>
          <a:lstStyle/>
          <a:p>
            <a:pPr>
              <a:buNone/>
              <a:defRPr sz="1350" b="1">
                <a:solidFill>
                  <a:srgbClr val="3D8DFF"/>
                </a:solidFill>
                <a:latin typeface="Arial"/>
                <a:ea typeface="Arial"/>
                <a:cs typeface="Arial"/>
              </a:defRPr>
            </a:pPr>
            <a:r>
              <a:rPr sz="1350" b="1">
                <a:solidFill>
                  <a:srgbClr val="3D8DFF"/>
                </a:solidFill>
                <a:latin typeface="Arial"/>
                <a:ea typeface="Arial"/>
                <a:cs typeface="Arial"/>
              </a:rPr>
              <a:t>PROPOSED ASSURANCE CONTROLS</a:t>
            </a:r>
          </a:p>
        </p:txBody>
      </p:sp>
      <p:sp>
        <p:nvSpPr>
          <p:cNvPr id="6" name="Rectangle 5">
            <a:extLst>
              <a:ext uri="{FF2B5EF4-FFF2-40B4-BE49-F238E27FC236}">
                <a16:creationId xmlns:a16="http://schemas.microsoft.com/office/drawing/2014/main" id="{AEA84C57-427D-4027-9330-3EE56301DC18}"/>
              </a:ext>
            </a:extLst>
          </p:cNvPr>
          <p:cNvSpPr>
            <a:spLocks noGrp="1"/>
          </p:cNvSpPr>
          <p:nvPr/>
        </p:nvSpPr>
        <p:spPr>
          <a:xfrm>
            <a:off x="6381750" y="2743200"/>
            <a:ext cx="5353050" cy="2952750"/>
          </a:xfrm>
          <a:prstGeom prst="rect">
            <a:avLst/>
          </a:prstGeom>
          <a:noFill/>
          <a:ln w="0">
            <a:noFill/>
          </a:ln>
        </p:spPr>
        <p:txBody>
          <a:bodyPr>
            <a:noAutofit/>
          </a:bodyPr>
          <a:lstStyle/>
          <a:p>
            <a:pPr>
              <a:buNone/>
              <a:defRPr sz="1725" b="0">
                <a:solidFill>
                  <a:srgbClr val="111418"/>
                </a:solidFill>
                <a:latin typeface="Arial"/>
                <a:ea typeface="Arial"/>
                <a:cs typeface="Arial"/>
              </a:defRPr>
            </a:pPr>
            <a:r>
              <a:rPr sz="1725" b="0" dirty="0">
                <a:solidFill>
                  <a:srgbClr val="111418"/>
                </a:solidFill>
                <a:latin typeface="Arial"/>
                <a:ea typeface="Arial"/>
                <a:cs typeface="Arial"/>
              </a:rPr>
              <a:t>Verify plan approval, version and integrity.</a:t>
            </a:r>
          </a:p>
          <a:p>
            <a:pPr>
              <a:buNone/>
              <a:defRPr sz="1725" b="0">
                <a:solidFill>
                  <a:srgbClr val="111418"/>
                </a:solidFill>
                <a:latin typeface="Arial"/>
                <a:ea typeface="Arial"/>
                <a:cs typeface="Arial"/>
              </a:defRPr>
            </a:pPr>
            <a:r>
              <a:rPr sz="1725" b="0" dirty="0">
                <a:solidFill>
                  <a:srgbClr val="111418"/>
                </a:solidFill>
                <a:latin typeface="Arial"/>
                <a:ea typeface="Arial"/>
                <a:cs typeface="Arial"/>
              </a:rPr>
              <a:t>Validate fields and conditional requirements.</a:t>
            </a:r>
          </a:p>
          <a:p>
            <a:pPr>
              <a:buNone/>
              <a:defRPr sz="1725" b="0">
                <a:solidFill>
                  <a:srgbClr val="111418"/>
                </a:solidFill>
                <a:latin typeface="Arial"/>
                <a:ea typeface="Arial"/>
                <a:cs typeface="Arial"/>
              </a:defRPr>
            </a:pPr>
            <a:r>
              <a:rPr sz="1725" b="0" dirty="0">
                <a:solidFill>
                  <a:srgbClr val="111418"/>
                </a:solidFill>
                <a:latin typeface="Arial"/>
                <a:ea typeface="Arial"/>
                <a:cs typeface="Arial"/>
              </a:rPr>
              <a:t>Enforce authorized tools and input mappings.</a:t>
            </a:r>
          </a:p>
          <a:p>
            <a:pPr>
              <a:buNone/>
              <a:defRPr sz="1725" b="0">
                <a:solidFill>
                  <a:srgbClr val="111418"/>
                </a:solidFill>
                <a:latin typeface="Arial"/>
                <a:ea typeface="Arial"/>
                <a:cs typeface="Arial"/>
              </a:defRPr>
            </a:pPr>
            <a:r>
              <a:rPr sz="1725" b="0" dirty="0">
                <a:solidFill>
                  <a:srgbClr val="111418"/>
                </a:solidFill>
                <a:latin typeface="Arial"/>
                <a:ea typeface="Arial"/>
                <a:cs typeface="Arial"/>
              </a:rPr>
              <a:t>Bind identity to the authenticated session.</a:t>
            </a:r>
          </a:p>
          <a:p>
            <a:endParaRPr sz="1725" b="0" dirty="0">
              <a:solidFill>
                <a:srgbClr val="111418"/>
              </a:solidFill>
              <a:latin typeface="Arial"/>
              <a:ea typeface="Arial"/>
              <a:cs typeface="Arial"/>
            </a:endParaRPr>
          </a:p>
          <a:p>
            <a:pPr>
              <a:buNone/>
              <a:defRPr sz="1725" b="0">
                <a:solidFill>
                  <a:srgbClr val="111418"/>
                </a:solidFill>
                <a:latin typeface="Arial"/>
                <a:ea typeface="Arial"/>
                <a:cs typeface="Arial"/>
              </a:defRPr>
            </a:pPr>
            <a:r>
              <a:rPr sz="1725" b="0" dirty="0">
                <a:solidFill>
                  <a:srgbClr val="111418"/>
                </a:solidFill>
                <a:latin typeface="Arial"/>
                <a:ea typeface="Arial"/>
                <a:cs typeface="Arial"/>
              </a:rPr>
              <a:t>Add a gate before </a:t>
            </a:r>
            <a:r>
              <a:rPr sz="1725" b="0" dirty="0" err="1">
                <a:solidFill>
                  <a:srgbClr val="111418"/>
                </a:solidFill>
                <a:latin typeface="Arial"/>
                <a:ea typeface="Arial"/>
                <a:cs typeface="Arial"/>
              </a:rPr>
              <a:t>CreateIncident</a:t>
            </a:r>
            <a:r>
              <a:rPr sz="1725" b="0" dirty="0">
                <a:solidFill>
                  <a:srgbClr val="111418"/>
                </a:solidFill>
                <a:latin typeface="Arial"/>
                <a:ea typeface="Arial"/>
                <a:cs typeface="Arial"/>
              </a:rPr>
              <a:t>.</a:t>
            </a:r>
          </a:p>
          <a:p>
            <a:pPr>
              <a:buNone/>
              <a:defRPr sz="1725" b="0">
                <a:solidFill>
                  <a:srgbClr val="111418"/>
                </a:solidFill>
                <a:latin typeface="Arial"/>
                <a:ea typeface="Arial"/>
                <a:cs typeface="Arial"/>
              </a:defRPr>
            </a:pPr>
            <a:r>
              <a:rPr sz="1725" b="0" dirty="0">
                <a:solidFill>
                  <a:srgbClr val="111418"/>
                </a:solidFill>
                <a:latin typeface="Arial"/>
                <a:ea typeface="Arial"/>
                <a:cs typeface="Arial"/>
              </a:rPr>
              <a:t>Use idempotency keys for create retries.</a:t>
            </a:r>
          </a:p>
          <a:p>
            <a:pPr>
              <a:buNone/>
              <a:defRPr sz="1800" b="0">
                <a:solidFill>
                  <a:srgbClr val="111418"/>
                </a:solidFill>
                <a:latin typeface="Arial"/>
                <a:ea typeface="Arial"/>
                <a:cs typeface="Arial"/>
              </a:defRPr>
            </a:pPr>
            <a:endParaRPr sz="1725" b="0" dirty="0">
              <a:solidFill>
                <a:srgbClr val="111418"/>
              </a:solidFill>
              <a:latin typeface="Arial"/>
              <a:ea typeface="Arial"/>
              <a:cs typeface="Arial"/>
            </a:endParaRPr>
          </a:p>
          <a:p>
            <a:pPr>
              <a:buNone/>
              <a:defRPr sz="1725" b="0">
                <a:solidFill>
                  <a:srgbClr val="111418"/>
                </a:solidFill>
                <a:latin typeface="Arial"/>
                <a:ea typeface="Arial"/>
                <a:cs typeface="Arial"/>
              </a:defRPr>
            </a:pPr>
            <a:r>
              <a:rPr sz="1725" b="0" dirty="0">
                <a:solidFill>
                  <a:srgbClr val="111418"/>
                </a:solidFill>
                <a:latin typeface="Arial"/>
                <a:ea typeface="Arial"/>
                <a:cs typeface="Arial"/>
              </a:rPr>
              <a:t>The assurance subagent evaluates compliance.</a:t>
            </a:r>
          </a:p>
          <a:p>
            <a:pPr>
              <a:buNone/>
              <a:defRPr sz="1725" b="0">
                <a:solidFill>
                  <a:srgbClr val="111418"/>
                </a:solidFill>
                <a:latin typeface="Arial"/>
                <a:ea typeface="Arial"/>
                <a:cs typeface="Arial"/>
              </a:defRPr>
            </a:pPr>
            <a:r>
              <a:rPr sz="1725" b="0" dirty="0">
                <a:solidFill>
                  <a:srgbClr val="111418"/>
                </a:solidFill>
                <a:latin typeface="Arial"/>
                <a:ea typeface="Arial"/>
                <a:cs typeface="Arial"/>
              </a:rPr>
              <a:t>The harness enforces execution boundaries.</a:t>
            </a:r>
          </a:p>
        </p:txBody>
      </p:sp>
    </p:spTree>
    <p:extLst>
      <p:ext uri="{BB962C8B-B14F-4D97-AF65-F5344CB8AC3E}">
        <p14:creationId xmlns:p14="http://schemas.microsoft.com/office/powerpoint/2010/main" val="810618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kicker">
            <a:extLst>
              <a:ext uri="{FF2B5EF4-FFF2-40B4-BE49-F238E27FC236}">
                <a16:creationId xmlns:a16="http://schemas.microsoft.com/office/drawing/2014/main" id="{E0A05EF3-7CE0-4698-A8AC-8B205E9776FB}"/>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sz="1050" b="1">
                <a:solidFill>
                  <a:srgbClr val="3D8DFF"/>
                </a:solidFill>
                <a:latin typeface="Helvetica Neue"/>
                <a:ea typeface="Helvetica Neue"/>
                <a:cs typeface="Helvetica Neue"/>
              </a:rPr>
              <a:t>EXECUTIVE CHECKLIST</a:t>
            </a:r>
          </a:p>
        </p:txBody>
      </p:sp>
      <p:sp>
        <p:nvSpPr>
          <p:cNvPr id="2" name="slide-title">
            <a:extLst>
              <a:ext uri="{FF2B5EF4-FFF2-40B4-BE49-F238E27FC236}">
                <a16:creationId xmlns:a16="http://schemas.microsoft.com/office/drawing/2014/main" id="{7EC7E526-CBEE-47D3-9253-809347367064}"/>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lgn="l">
              <a:defRPr sz="3000" b="1">
                <a:solidFill>
                  <a:srgbClr val="0B0D10"/>
                </a:solidFill>
                <a:latin typeface="Helvetica Neue"/>
                <a:ea typeface="Helvetica Neue"/>
                <a:cs typeface="Helvetica Neue"/>
              </a:defRPr>
            </a:pPr>
            <a:r>
              <a:rPr sz="3000" b="1">
                <a:solidFill>
                  <a:srgbClr val="0B0D10"/>
                </a:solidFill>
                <a:latin typeface="Helvetica Neue"/>
                <a:ea typeface="Helvetica Neue"/>
                <a:cs typeface="Helvetica Neue"/>
              </a:rPr>
              <a:t>Ten actions organizations can take now</a:t>
            </a:r>
          </a:p>
        </p:txBody>
      </p:sp>
      <p:sp>
        <p:nvSpPr>
          <p:cNvPr id="3" name="slide-number">
            <a:extLst>
              <a:ext uri="{FF2B5EF4-FFF2-40B4-BE49-F238E27FC236}">
                <a16:creationId xmlns:a16="http://schemas.microsoft.com/office/drawing/2014/main" id="{FB064FCA-BDA6-455E-BFCB-F46BBD2F403D}"/>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31</a:t>
            </a:r>
          </a:p>
        </p:txBody>
      </p:sp>
      <p:sp>
        <p:nvSpPr>
          <p:cNvPr id="4" name="text">
            <a:extLst>
              <a:ext uri="{FF2B5EF4-FFF2-40B4-BE49-F238E27FC236}">
                <a16:creationId xmlns:a16="http://schemas.microsoft.com/office/drawing/2014/main" id="{675AE1EC-3DCF-4D8E-ABF1-913199067595}"/>
              </a:ext>
            </a:extLst>
          </p:cNvPr>
          <p:cNvSpPr>
            <a:spLocks noGrp="1"/>
          </p:cNvSpPr>
          <p:nvPr/>
        </p:nvSpPr>
        <p:spPr>
          <a:xfrm>
            <a:off x="400050" y="14097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01</a:t>
            </a:r>
          </a:p>
        </p:txBody>
      </p:sp>
      <p:sp>
        <p:nvSpPr>
          <p:cNvPr id="5" name="text">
            <a:extLst>
              <a:ext uri="{FF2B5EF4-FFF2-40B4-BE49-F238E27FC236}">
                <a16:creationId xmlns:a16="http://schemas.microsoft.com/office/drawing/2014/main" id="{2087FD3A-CC4A-418A-838C-BAB3BD2F8DCF}"/>
              </a:ext>
            </a:extLst>
          </p:cNvPr>
          <p:cNvSpPr>
            <a:spLocks noGrp="1"/>
          </p:cNvSpPr>
          <p:nvPr/>
        </p:nvSpPr>
        <p:spPr>
          <a:xfrm>
            <a:off x="1009650" y="14097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Inventory every influence source</a:t>
            </a:r>
          </a:p>
        </p:txBody>
      </p:sp>
      <p:sp>
        <p:nvSpPr>
          <p:cNvPr id="6" name="line">
            <a:extLst>
              <a:ext uri="{FF2B5EF4-FFF2-40B4-BE49-F238E27FC236}">
                <a16:creationId xmlns:a16="http://schemas.microsoft.com/office/drawing/2014/main" id="{4154EF7C-9E75-43EA-8BDC-C273F3D2C00F}"/>
              </a:ext>
            </a:extLst>
          </p:cNvPr>
          <p:cNvSpPr>
            <a:spLocks noGrp="1"/>
          </p:cNvSpPr>
          <p:nvPr/>
        </p:nvSpPr>
        <p:spPr>
          <a:xfrm>
            <a:off x="1009650" y="1876425"/>
            <a:ext cx="4762500" cy="0"/>
          </a:xfrm>
          <a:prstGeom prst="line">
            <a:avLst/>
          </a:prstGeom>
          <a:noFill/>
          <a:ln w="9525">
            <a:solidFill>
              <a:srgbClr val="B8BCC4"/>
            </a:solidFill>
            <a:prstDash val="solid"/>
          </a:ln>
        </p:spPr>
        <p:txBody>
          <a:bodyPr/>
          <a:lstStyle/>
          <a:p>
            <a:endParaRPr lang="en-US"/>
          </a:p>
        </p:txBody>
      </p:sp>
      <p:sp>
        <p:nvSpPr>
          <p:cNvPr id="7" name="text">
            <a:extLst>
              <a:ext uri="{FF2B5EF4-FFF2-40B4-BE49-F238E27FC236}">
                <a16:creationId xmlns:a16="http://schemas.microsoft.com/office/drawing/2014/main" id="{2B1A92C0-1EB8-4D42-871F-BEC702903F30}"/>
              </a:ext>
            </a:extLst>
          </p:cNvPr>
          <p:cNvSpPr>
            <a:spLocks noGrp="1"/>
          </p:cNvSpPr>
          <p:nvPr/>
        </p:nvSpPr>
        <p:spPr>
          <a:xfrm>
            <a:off x="400050" y="23241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02</a:t>
            </a:r>
          </a:p>
        </p:txBody>
      </p:sp>
      <p:sp>
        <p:nvSpPr>
          <p:cNvPr id="8" name="text">
            <a:extLst>
              <a:ext uri="{FF2B5EF4-FFF2-40B4-BE49-F238E27FC236}">
                <a16:creationId xmlns:a16="http://schemas.microsoft.com/office/drawing/2014/main" id="{E8B9219C-1A5F-46E7-9887-DADA3C988B32}"/>
              </a:ext>
            </a:extLst>
          </p:cNvPr>
          <p:cNvSpPr>
            <a:spLocks noGrp="1"/>
          </p:cNvSpPr>
          <p:nvPr/>
        </p:nvSpPr>
        <p:spPr>
          <a:xfrm>
            <a:off x="1009650" y="23241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Separate access from authority</a:t>
            </a:r>
          </a:p>
        </p:txBody>
      </p:sp>
      <p:sp>
        <p:nvSpPr>
          <p:cNvPr id="9" name="line">
            <a:extLst>
              <a:ext uri="{FF2B5EF4-FFF2-40B4-BE49-F238E27FC236}">
                <a16:creationId xmlns:a16="http://schemas.microsoft.com/office/drawing/2014/main" id="{055B7757-BAC3-4536-9ACD-C767C2CBF473}"/>
              </a:ext>
            </a:extLst>
          </p:cNvPr>
          <p:cNvSpPr>
            <a:spLocks noGrp="1"/>
          </p:cNvSpPr>
          <p:nvPr/>
        </p:nvSpPr>
        <p:spPr>
          <a:xfrm>
            <a:off x="1009650" y="2790825"/>
            <a:ext cx="4762500" cy="0"/>
          </a:xfrm>
          <a:prstGeom prst="line">
            <a:avLst/>
          </a:prstGeom>
          <a:noFill/>
          <a:ln w="9525">
            <a:solidFill>
              <a:srgbClr val="B8BCC4"/>
            </a:solidFill>
            <a:prstDash val="solid"/>
          </a:ln>
        </p:spPr>
        <p:txBody>
          <a:bodyPr/>
          <a:lstStyle/>
          <a:p>
            <a:endParaRPr lang="en-US"/>
          </a:p>
        </p:txBody>
      </p:sp>
      <p:sp>
        <p:nvSpPr>
          <p:cNvPr id="10" name="text">
            <a:extLst>
              <a:ext uri="{FF2B5EF4-FFF2-40B4-BE49-F238E27FC236}">
                <a16:creationId xmlns:a16="http://schemas.microsoft.com/office/drawing/2014/main" id="{68E166D0-51AB-45B8-89CF-2393C9196A58}"/>
              </a:ext>
            </a:extLst>
          </p:cNvPr>
          <p:cNvSpPr>
            <a:spLocks noGrp="1"/>
          </p:cNvSpPr>
          <p:nvPr/>
        </p:nvSpPr>
        <p:spPr>
          <a:xfrm>
            <a:off x="400050" y="32385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03</a:t>
            </a:r>
          </a:p>
        </p:txBody>
      </p:sp>
      <p:sp>
        <p:nvSpPr>
          <p:cNvPr id="11" name="text">
            <a:extLst>
              <a:ext uri="{FF2B5EF4-FFF2-40B4-BE49-F238E27FC236}">
                <a16:creationId xmlns:a16="http://schemas.microsoft.com/office/drawing/2014/main" id="{40B5534B-CA26-434C-BBFF-09E7FDF21BDB}"/>
              </a:ext>
            </a:extLst>
          </p:cNvPr>
          <p:cNvSpPr>
            <a:spLocks noGrp="1"/>
          </p:cNvSpPr>
          <p:nvPr/>
        </p:nvSpPr>
        <p:spPr>
          <a:xfrm>
            <a:off x="1009650" y="32385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Assign owners and expiration</a:t>
            </a:r>
          </a:p>
        </p:txBody>
      </p:sp>
      <p:sp>
        <p:nvSpPr>
          <p:cNvPr id="12" name="line">
            <a:extLst>
              <a:ext uri="{FF2B5EF4-FFF2-40B4-BE49-F238E27FC236}">
                <a16:creationId xmlns:a16="http://schemas.microsoft.com/office/drawing/2014/main" id="{E60521AE-0696-4B36-83D5-2A8298EE582A}"/>
              </a:ext>
            </a:extLst>
          </p:cNvPr>
          <p:cNvSpPr>
            <a:spLocks noGrp="1"/>
          </p:cNvSpPr>
          <p:nvPr/>
        </p:nvSpPr>
        <p:spPr>
          <a:xfrm>
            <a:off x="1009650" y="3705225"/>
            <a:ext cx="4762500" cy="0"/>
          </a:xfrm>
          <a:prstGeom prst="line">
            <a:avLst/>
          </a:prstGeom>
          <a:noFill/>
          <a:ln w="9525">
            <a:solidFill>
              <a:srgbClr val="B8BCC4"/>
            </a:solidFill>
            <a:prstDash val="solid"/>
          </a:ln>
        </p:spPr>
        <p:txBody>
          <a:bodyPr/>
          <a:lstStyle/>
          <a:p>
            <a:endParaRPr lang="en-US"/>
          </a:p>
        </p:txBody>
      </p:sp>
      <p:sp>
        <p:nvSpPr>
          <p:cNvPr id="13" name="text">
            <a:extLst>
              <a:ext uri="{FF2B5EF4-FFF2-40B4-BE49-F238E27FC236}">
                <a16:creationId xmlns:a16="http://schemas.microsoft.com/office/drawing/2014/main" id="{64209836-DA56-41E2-A7C7-F74436ACA53B}"/>
              </a:ext>
            </a:extLst>
          </p:cNvPr>
          <p:cNvSpPr>
            <a:spLocks noGrp="1"/>
          </p:cNvSpPr>
          <p:nvPr/>
        </p:nvSpPr>
        <p:spPr>
          <a:xfrm>
            <a:off x="400050" y="41529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04</a:t>
            </a:r>
          </a:p>
        </p:txBody>
      </p:sp>
      <p:sp>
        <p:nvSpPr>
          <p:cNvPr id="14" name="text">
            <a:extLst>
              <a:ext uri="{FF2B5EF4-FFF2-40B4-BE49-F238E27FC236}">
                <a16:creationId xmlns:a16="http://schemas.microsoft.com/office/drawing/2014/main" id="{3D6B63A4-2305-4977-8B95-B10DF3AE02C7}"/>
              </a:ext>
            </a:extLst>
          </p:cNvPr>
          <p:cNvSpPr>
            <a:spLocks noGrp="1"/>
          </p:cNvSpPr>
          <p:nvPr/>
        </p:nvSpPr>
        <p:spPr>
          <a:xfrm>
            <a:off x="1009650" y="41529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Record source-to-action lineage</a:t>
            </a:r>
          </a:p>
        </p:txBody>
      </p:sp>
      <p:sp>
        <p:nvSpPr>
          <p:cNvPr id="15" name="line">
            <a:extLst>
              <a:ext uri="{FF2B5EF4-FFF2-40B4-BE49-F238E27FC236}">
                <a16:creationId xmlns:a16="http://schemas.microsoft.com/office/drawing/2014/main" id="{9284AFC1-4DFF-4AEC-8E51-1DEDEA8F6D35}"/>
              </a:ext>
            </a:extLst>
          </p:cNvPr>
          <p:cNvSpPr>
            <a:spLocks noGrp="1"/>
          </p:cNvSpPr>
          <p:nvPr/>
        </p:nvSpPr>
        <p:spPr>
          <a:xfrm>
            <a:off x="1009650" y="4619625"/>
            <a:ext cx="4762500" cy="0"/>
          </a:xfrm>
          <a:prstGeom prst="line">
            <a:avLst/>
          </a:prstGeom>
          <a:noFill/>
          <a:ln w="9525">
            <a:solidFill>
              <a:srgbClr val="B8BCC4"/>
            </a:solidFill>
            <a:prstDash val="solid"/>
          </a:ln>
        </p:spPr>
        <p:txBody>
          <a:bodyPr/>
          <a:lstStyle/>
          <a:p>
            <a:endParaRPr lang="en-US"/>
          </a:p>
        </p:txBody>
      </p:sp>
      <p:sp>
        <p:nvSpPr>
          <p:cNvPr id="16" name="text">
            <a:extLst>
              <a:ext uri="{FF2B5EF4-FFF2-40B4-BE49-F238E27FC236}">
                <a16:creationId xmlns:a16="http://schemas.microsoft.com/office/drawing/2014/main" id="{3DAA947B-C680-4DB8-BD88-09F52B02627E}"/>
              </a:ext>
            </a:extLst>
          </p:cNvPr>
          <p:cNvSpPr>
            <a:spLocks noGrp="1"/>
          </p:cNvSpPr>
          <p:nvPr/>
        </p:nvSpPr>
        <p:spPr>
          <a:xfrm>
            <a:off x="400050" y="50673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05</a:t>
            </a:r>
          </a:p>
        </p:txBody>
      </p:sp>
      <p:sp>
        <p:nvSpPr>
          <p:cNvPr id="17" name="text">
            <a:extLst>
              <a:ext uri="{FF2B5EF4-FFF2-40B4-BE49-F238E27FC236}">
                <a16:creationId xmlns:a16="http://schemas.microsoft.com/office/drawing/2014/main" id="{2E7F3436-DB7C-4C39-89A4-C92261C6E740}"/>
              </a:ext>
            </a:extLst>
          </p:cNvPr>
          <p:cNvSpPr>
            <a:spLocks noGrp="1"/>
          </p:cNvSpPr>
          <p:nvPr/>
        </p:nvSpPr>
        <p:spPr>
          <a:xfrm>
            <a:off x="1009650" y="50673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Rank by authority and freshness</a:t>
            </a:r>
          </a:p>
        </p:txBody>
      </p:sp>
      <p:sp>
        <p:nvSpPr>
          <p:cNvPr id="18" name="line">
            <a:extLst>
              <a:ext uri="{FF2B5EF4-FFF2-40B4-BE49-F238E27FC236}">
                <a16:creationId xmlns:a16="http://schemas.microsoft.com/office/drawing/2014/main" id="{26216EED-A06B-4796-BF78-20067A02BBFC}"/>
              </a:ext>
            </a:extLst>
          </p:cNvPr>
          <p:cNvSpPr>
            <a:spLocks noGrp="1"/>
          </p:cNvSpPr>
          <p:nvPr/>
        </p:nvSpPr>
        <p:spPr>
          <a:xfrm>
            <a:off x="1009650" y="5534025"/>
            <a:ext cx="4762500" cy="0"/>
          </a:xfrm>
          <a:prstGeom prst="line">
            <a:avLst/>
          </a:prstGeom>
          <a:noFill/>
          <a:ln w="9525">
            <a:solidFill>
              <a:srgbClr val="B8BCC4"/>
            </a:solidFill>
            <a:prstDash val="solid"/>
          </a:ln>
        </p:spPr>
        <p:txBody>
          <a:bodyPr/>
          <a:lstStyle/>
          <a:p>
            <a:endParaRPr lang="en-US"/>
          </a:p>
        </p:txBody>
      </p:sp>
      <p:sp>
        <p:nvSpPr>
          <p:cNvPr id="19" name="text">
            <a:extLst>
              <a:ext uri="{FF2B5EF4-FFF2-40B4-BE49-F238E27FC236}">
                <a16:creationId xmlns:a16="http://schemas.microsoft.com/office/drawing/2014/main" id="{97099A5A-C891-401B-8AED-5E2D2FE9DF09}"/>
              </a:ext>
            </a:extLst>
          </p:cNvPr>
          <p:cNvSpPr>
            <a:spLocks noGrp="1"/>
          </p:cNvSpPr>
          <p:nvPr/>
        </p:nvSpPr>
        <p:spPr>
          <a:xfrm>
            <a:off x="6153150" y="14097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06</a:t>
            </a:r>
          </a:p>
        </p:txBody>
      </p:sp>
      <p:sp>
        <p:nvSpPr>
          <p:cNvPr id="20" name="text">
            <a:extLst>
              <a:ext uri="{FF2B5EF4-FFF2-40B4-BE49-F238E27FC236}">
                <a16:creationId xmlns:a16="http://schemas.microsoft.com/office/drawing/2014/main" id="{6D9A3D00-3685-4C43-811F-DA46B0CA81B7}"/>
              </a:ext>
            </a:extLst>
          </p:cNvPr>
          <p:cNvSpPr>
            <a:spLocks noGrp="1"/>
          </p:cNvSpPr>
          <p:nvPr/>
        </p:nvSpPr>
        <p:spPr>
          <a:xfrm>
            <a:off x="6762750" y="14097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Control feedback and memory</a:t>
            </a:r>
          </a:p>
        </p:txBody>
      </p:sp>
      <p:sp>
        <p:nvSpPr>
          <p:cNvPr id="21" name="line">
            <a:extLst>
              <a:ext uri="{FF2B5EF4-FFF2-40B4-BE49-F238E27FC236}">
                <a16:creationId xmlns:a16="http://schemas.microsoft.com/office/drawing/2014/main" id="{9B32DD31-094D-4CD7-AF28-24928BCF05D4}"/>
              </a:ext>
            </a:extLst>
          </p:cNvPr>
          <p:cNvSpPr>
            <a:spLocks noGrp="1"/>
          </p:cNvSpPr>
          <p:nvPr/>
        </p:nvSpPr>
        <p:spPr>
          <a:xfrm>
            <a:off x="6762750" y="1876425"/>
            <a:ext cx="4762500" cy="0"/>
          </a:xfrm>
          <a:prstGeom prst="line">
            <a:avLst/>
          </a:prstGeom>
          <a:noFill/>
          <a:ln w="9525">
            <a:solidFill>
              <a:srgbClr val="B8BCC4"/>
            </a:solidFill>
            <a:prstDash val="solid"/>
          </a:ln>
        </p:spPr>
        <p:txBody>
          <a:bodyPr/>
          <a:lstStyle/>
          <a:p>
            <a:endParaRPr lang="en-US"/>
          </a:p>
        </p:txBody>
      </p:sp>
      <p:sp>
        <p:nvSpPr>
          <p:cNvPr id="22" name="text">
            <a:extLst>
              <a:ext uri="{FF2B5EF4-FFF2-40B4-BE49-F238E27FC236}">
                <a16:creationId xmlns:a16="http://schemas.microsoft.com/office/drawing/2014/main" id="{0FEED338-4996-48DA-B07F-071281C6A290}"/>
              </a:ext>
            </a:extLst>
          </p:cNvPr>
          <p:cNvSpPr>
            <a:spLocks noGrp="1"/>
          </p:cNvSpPr>
          <p:nvPr/>
        </p:nvSpPr>
        <p:spPr>
          <a:xfrm>
            <a:off x="6153150" y="23241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07</a:t>
            </a:r>
          </a:p>
        </p:txBody>
      </p:sp>
      <p:sp>
        <p:nvSpPr>
          <p:cNvPr id="23" name="text">
            <a:extLst>
              <a:ext uri="{FF2B5EF4-FFF2-40B4-BE49-F238E27FC236}">
                <a16:creationId xmlns:a16="http://schemas.microsoft.com/office/drawing/2014/main" id="{54517B2F-35F2-44AB-9010-DAC9E07891BA}"/>
              </a:ext>
            </a:extLst>
          </p:cNvPr>
          <p:cNvSpPr>
            <a:spLocks noGrp="1"/>
          </p:cNvSpPr>
          <p:nvPr/>
        </p:nvSpPr>
        <p:spPr>
          <a:xfrm>
            <a:off x="6762750" y="23241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Verify model artifacts</a:t>
            </a:r>
          </a:p>
        </p:txBody>
      </p:sp>
      <p:sp>
        <p:nvSpPr>
          <p:cNvPr id="24" name="line">
            <a:extLst>
              <a:ext uri="{FF2B5EF4-FFF2-40B4-BE49-F238E27FC236}">
                <a16:creationId xmlns:a16="http://schemas.microsoft.com/office/drawing/2014/main" id="{80FA1B89-D478-4C6C-B838-FA1498331C1C}"/>
              </a:ext>
            </a:extLst>
          </p:cNvPr>
          <p:cNvSpPr>
            <a:spLocks noGrp="1"/>
          </p:cNvSpPr>
          <p:nvPr/>
        </p:nvSpPr>
        <p:spPr>
          <a:xfrm>
            <a:off x="6762750" y="2790825"/>
            <a:ext cx="4762500" cy="0"/>
          </a:xfrm>
          <a:prstGeom prst="line">
            <a:avLst/>
          </a:prstGeom>
          <a:noFill/>
          <a:ln w="9525">
            <a:solidFill>
              <a:srgbClr val="B8BCC4"/>
            </a:solidFill>
            <a:prstDash val="solid"/>
          </a:ln>
        </p:spPr>
        <p:txBody>
          <a:bodyPr/>
          <a:lstStyle/>
          <a:p>
            <a:endParaRPr lang="en-US"/>
          </a:p>
        </p:txBody>
      </p:sp>
      <p:sp>
        <p:nvSpPr>
          <p:cNvPr id="25" name="text">
            <a:extLst>
              <a:ext uri="{FF2B5EF4-FFF2-40B4-BE49-F238E27FC236}">
                <a16:creationId xmlns:a16="http://schemas.microsoft.com/office/drawing/2014/main" id="{3687627D-CCDE-487A-9396-3AAA1F4B5293}"/>
              </a:ext>
            </a:extLst>
          </p:cNvPr>
          <p:cNvSpPr>
            <a:spLocks noGrp="1"/>
          </p:cNvSpPr>
          <p:nvPr/>
        </p:nvSpPr>
        <p:spPr>
          <a:xfrm>
            <a:off x="6153150" y="32385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08</a:t>
            </a:r>
          </a:p>
        </p:txBody>
      </p:sp>
      <p:sp>
        <p:nvSpPr>
          <p:cNvPr id="26" name="text">
            <a:extLst>
              <a:ext uri="{FF2B5EF4-FFF2-40B4-BE49-F238E27FC236}">
                <a16:creationId xmlns:a16="http://schemas.microsoft.com/office/drawing/2014/main" id="{2B5C6B75-7C3B-42C2-9D64-8F081B488FCC}"/>
              </a:ext>
            </a:extLst>
          </p:cNvPr>
          <p:cNvSpPr>
            <a:spLocks noGrp="1"/>
          </p:cNvSpPr>
          <p:nvPr/>
        </p:nvSpPr>
        <p:spPr>
          <a:xfrm>
            <a:off x="6762750" y="32385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Test targeted behavior</a:t>
            </a:r>
          </a:p>
        </p:txBody>
      </p:sp>
      <p:sp>
        <p:nvSpPr>
          <p:cNvPr id="27" name="line">
            <a:extLst>
              <a:ext uri="{FF2B5EF4-FFF2-40B4-BE49-F238E27FC236}">
                <a16:creationId xmlns:a16="http://schemas.microsoft.com/office/drawing/2014/main" id="{A531F311-BE1A-48A8-8B19-4B2A7103587B}"/>
              </a:ext>
            </a:extLst>
          </p:cNvPr>
          <p:cNvSpPr>
            <a:spLocks noGrp="1"/>
          </p:cNvSpPr>
          <p:nvPr/>
        </p:nvSpPr>
        <p:spPr>
          <a:xfrm>
            <a:off x="6762750" y="3705225"/>
            <a:ext cx="4762500" cy="0"/>
          </a:xfrm>
          <a:prstGeom prst="line">
            <a:avLst/>
          </a:prstGeom>
          <a:noFill/>
          <a:ln w="9525">
            <a:solidFill>
              <a:srgbClr val="B8BCC4"/>
            </a:solidFill>
            <a:prstDash val="solid"/>
          </a:ln>
        </p:spPr>
        <p:txBody>
          <a:bodyPr/>
          <a:lstStyle/>
          <a:p>
            <a:endParaRPr lang="en-US"/>
          </a:p>
        </p:txBody>
      </p:sp>
      <p:sp>
        <p:nvSpPr>
          <p:cNvPr id="28" name="text">
            <a:extLst>
              <a:ext uri="{FF2B5EF4-FFF2-40B4-BE49-F238E27FC236}">
                <a16:creationId xmlns:a16="http://schemas.microsoft.com/office/drawing/2014/main" id="{FF4157B6-EDFA-40B2-8E34-A46CCA4EDD45}"/>
              </a:ext>
            </a:extLst>
          </p:cNvPr>
          <p:cNvSpPr>
            <a:spLocks noGrp="1"/>
          </p:cNvSpPr>
          <p:nvPr/>
        </p:nvSpPr>
        <p:spPr>
          <a:xfrm>
            <a:off x="6153150" y="41529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09</a:t>
            </a:r>
          </a:p>
        </p:txBody>
      </p:sp>
      <p:sp>
        <p:nvSpPr>
          <p:cNvPr id="29" name="text">
            <a:extLst>
              <a:ext uri="{FF2B5EF4-FFF2-40B4-BE49-F238E27FC236}">
                <a16:creationId xmlns:a16="http://schemas.microsoft.com/office/drawing/2014/main" id="{33E7B567-AAAE-4C38-9B4A-5A8E2F1266D2}"/>
              </a:ext>
            </a:extLst>
          </p:cNvPr>
          <p:cNvSpPr>
            <a:spLocks noGrp="1"/>
          </p:cNvSpPr>
          <p:nvPr/>
        </p:nvSpPr>
        <p:spPr>
          <a:xfrm>
            <a:off x="6762750" y="41529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Practice complete revocation</a:t>
            </a:r>
          </a:p>
        </p:txBody>
      </p:sp>
      <p:sp>
        <p:nvSpPr>
          <p:cNvPr id="30" name="line">
            <a:extLst>
              <a:ext uri="{FF2B5EF4-FFF2-40B4-BE49-F238E27FC236}">
                <a16:creationId xmlns:a16="http://schemas.microsoft.com/office/drawing/2014/main" id="{1B8EAF39-687D-4851-8A1C-6F494A052224}"/>
              </a:ext>
            </a:extLst>
          </p:cNvPr>
          <p:cNvSpPr>
            <a:spLocks noGrp="1"/>
          </p:cNvSpPr>
          <p:nvPr/>
        </p:nvSpPr>
        <p:spPr>
          <a:xfrm>
            <a:off x="6762750" y="4619625"/>
            <a:ext cx="4762500" cy="0"/>
          </a:xfrm>
          <a:prstGeom prst="line">
            <a:avLst/>
          </a:prstGeom>
          <a:noFill/>
          <a:ln w="9525">
            <a:solidFill>
              <a:srgbClr val="B8BCC4"/>
            </a:solidFill>
            <a:prstDash val="solid"/>
          </a:ln>
        </p:spPr>
        <p:txBody>
          <a:bodyPr/>
          <a:lstStyle/>
          <a:p>
            <a:endParaRPr lang="en-US"/>
          </a:p>
        </p:txBody>
      </p:sp>
      <p:sp>
        <p:nvSpPr>
          <p:cNvPr id="31" name="text">
            <a:extLst>
              <a:ext uri="{FF2B5EF4-FFF2-40B4-BE49-F238E27FC236}">
                <a16:creationId xmlns:a16="http://schemas.microsoft.com/office/drawing/2014/main" id="{F827485F-BC35-41BA-816D-106A970023FB}"/>
              </a:ext>
            </a:extLst>
          </p:cNvPr>
          <p:cNvSpPr>
            <a:spLocks noGrp="1"/>
          </p:cNvSpPr>
          <p:nvPr/>
        </p:nvSpPr>
        <p:spPr>
          <a:xfrm>
            <a:off x="6153150" y="5067300"/>
            <a:ext cx="400050" cy="266700"/>
          </a:xfrm>
          <a:prstGeom prst="rect">
            <a:avLst/>
          </a:prstGeom>
          <a:noFill/>
          <a:ln w="0">
            <a:noFill/>
            <a:prstDash val="solid"/>
          </a:ln>
        </p:spPr>
        <p:txBody>
          <a:bodyPr anchor="t">
            <a:normAutofit fontScale="95833"/>
          </a:bodyPr>
          <a:lstStyle/>
          <a:p>
            <a:pPr algn="l">
              <a:defRPr sz="1200" b="1">
                <a:solidFill>
                  <a:srgbClr val="3D8DFF"/>
                </a:solidFill>
                <a:latin typeface="Helvetica Neue"/>
                <a:ea typeface="Helvetica Neue"/>
                <a:cs typeface="Helvetica Neue"/>
              </a:defRPr>
            </a:pPr>
            <a:r>
              <a:rPr sz="1200" b="1">
                <a:solidFill>
                  <a:srgbClr val="3D8DFF"/>
                </a:solidFill>
                <a:latin typeface="Helvetica Neue"/>
                <a:ea typeface="Helvetica Neue"/>
                <a:cs typeface="Helvetica Neue"/>
              </a:rPr>
              <a:t>10</a:t>
            </a:r>
          </a:p>
        </p:txBody>
      </p:sp>
      <p:sp>
        <p:nvSpPr>
          <p:cNvPr id="32" name="text">
            <a:extLst>
              <a:ext uri="{FF2B5EF4-FFF2-40B4-BE49-F238E27FC236}">
                <a16:creationId xmlns:a16="http://schemas.microsoft.com/office/drawing/2014/main" id="{B3C512F9-82EB-4AA5-BE42-D3D5A5364DC5}"/>
              </a:ext>
            </a:extLst>
          </p:cNvPr>
          <p:cNvSpPr>
            <a:spLocks noGrp="1"/>
          </p:cNvSpPr>
          <p:nvPr/>
        </p:nvSpPr>
        <p:spPr>
          <a:xfrm>
            <a:off x="6762750" y="5067300"/>
            <a:ext cx="4762500" cy="323850"/>
          </a:xfrm>
          <a:prstGeom prst="rect">
            <a:avLst/>
          </a:prstGeom>
          <a:noFill/>
          <a:ln w="0">
            <a:noFill/>
            <a:prstDash val="solid"/>
          </a:ln>
        </p:spPr>
        <p:txBody>
          <a:bodyPr anchor="t">
            <a:normAutofit fontScale="99924" lnSpcReduction="10000"/>
          </a:bodyPr>
          <a:lstStyle/>
          <a:p>
            <a:pPr algn="l">
              <a:defRPr sz="1650" b="1">
                <a:solidFill>
                  <a:srgbClr val="0B0D10"/>
                </a:solidFill>
                <a:latin typeface="Helvetica Neue"/>
                <a:ea typeface="Helvetica Neue"/>
                <a:cs typeface="Helvetica Neue"/>
              </a:defRPr>
            </a:pPr>
            <a:r>
              <a:rPr sz="1650" b="1">
                <a:solidFill>
                  <a:srgbClr val="0B0D10"/>
                </a:solidFill>
                <a:latin typeface="Helvetica Neue"/>
                <a:ea typeface="Helvetica Neue"/>
                <a:cs typeface="Helvetica Neue"/>
              </a:rPr>
              <a:t>Replay consequential decisions</a:t>
            </a:r>
          </a:p>
        </p:txBody>
      </p:sp>
      <p:sp>
        <p:nvSpPr>
          <p:cNvPr id="33" name="line">
            <a:extLst>
              <a:ext uri="{FF2B5EF4-FFF2-40B4-BE49-F238E27FC236}">
                <a16:creationId xmlns:a16="http://schemas.microsoft.com/office/drawing/2014/main" id="{034EA745-7E83-4738-AC4B-259A719F7812}"/>
              </a:ext>
            </a:extLst>
          </p:cNvPr>
          <p:cNvSpPr>
            <a:spLocks noGrp="1"/>
          </p:cNvSpPr>
          <p:nvPr/>
        </p:nvSpPr>
        <p:spPr>
          <a:xfrm>
            <a:off x="6762750" y="5534025"/>
            <a:ext cx="4762500" cy="0"/>
          </a:xfrm>
          <a:prstGeom prst="line">
            <a:avLst/>
          </a:prstGeom>
          <a:noFill/>
          <a:ln w="9525">
            <a:solidFill>
              <a:srgbClr val="B8BCC4"/>
            </a:solidFill>
            <a:prstDash val="solid"/>
          </a:ln>
        </p:spPr>
        <p:txBody>
          <a:bodyPr/>
          <a:lstStyle/>
          <a:p>
            <a:endParaRPr lang="en-US"/>
          </a:p>
        </p:txBody>
      </p:sp>
    </p:spTree>
    <p:extLst>
      <p:ext uri="{BB962C8B-B14F-4D97-AF65-F5344CB8AC3E}">
        <p14:creationId xmlns:p14="http://schemas.microsoft.com/office/powerpoint/2010/main" val="24747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a:extLst>
              <a:ext uri="{FF2B5EF4-FFF2-40B4-BE49-F238E27FC236}">
                <a16:creationId xmlns:a16="http://schemas.microsoft.com/office/drawing/2014/main" id="{7F11EFA7-8501-4827-A1AF-03E7B9F31FC5}"/>
              </a:ext>
            </a:extLst>
          </p:cNvPr>
          <p:cNvSpPr>
            <a:spLocks noGrp="1"/>
          </p:cNvSpPr>
          <p:nvPr/>
        </p:nvSpPr>
        <p:spPr>
          <a:xfrm>
            <a:off x="400050" y="361950"/>
            <a:ext cx="4762500" cy="266700"/>
          </a:xfrm>
          <a:prstGeom prst="rect">
            <a:avLst/>
          </a:prstGeom>
          <a:noFill/>
          <a:ln w="0">
            <a:noFill/>
            <a:prstDash val="solid"/>
          </a:ln>
        </p:spPr>
        <p:txBody>
          <a:bodyPr anchor="t">
            <a:normAutofit/>
          </a:bodyPr>
          <a:lstStyle/>
          <a:p>
            <a:pPr algn="l">
              <a:defRPr sz="1125" b="1">
                <a:solidFill>
                  <a:srgbClr val="3D8DFF"/>
                </a:solidFill>
                <a:latin typeface="Helvetica Neue"/>
                <a:ea typeface="Helvetica Neue"/>
                <a:cs typeface="Helvetica Neue"/>
              </a:defRPr>
            </a:pPr>
            <a:r>
              <a:rPr sz="1125" b="1">
                <a:solidFill>
                  <a:srgbClr val="3D8DFF"/>
                </a:solidFill>
                <a:latin typeface="Helvetica Neue"/>
                <a:ea typeface="Helvetica Neue"/>
                <a:cs typeface="Helvetica Neue"/>
              </a:rPr>
              <a:t>SECURING DATA FOR AI</a:t>
            </a:r>
          </a:p>
        </p:txBody>
      </p:sp>
      <p:sp>
        <p:nvSpPr>
          <p:cNvPr id="2" name="text">
            <a:extLst>
              <a:ext uri="{FF2B5EF4-FFF2-40B4-BE49-F238E27FC236}">
                <a16:creationId xmlns:a16="http://schemas.microsoft.com/office/drawing/2014/main" id="{0000D910-A3BB-4566-9484-D7AA6F8473A2}"/>
              </a:ext>
            </a:extLst>
          </p:cNvPr>
          <p:cNvSpPr>
            <a:spLocks noGrp="1"/>
          </p:cNvSpPr>
          <p:nvPr/>
        </p:nvSpPr>
        <p:spPr>
          <a:xfrm>
            <a:off x="400050" y="1352550"/>
            <a:ext cx="10668000" cy="476250"/>
          </a:xfrm>
          <a:prstGeom prst="rect">
            <a:avLst/>
          </a:prstGeom>
          <a:noFill/>
          <a:ln w="0">
            <a:noFill/>
            <a:prstDash val="solid"/>
          </a:ln>
        </p:spPr>
        <p:txBody>
          <a:bodyPr anchor="t">
            <a:normAutofit fontScale="93518"/>
          </a:bodyPr>
          <a:lstStyle/>
          <a:p>
            <a:pPr algn="l">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Know what enters.</a:t>
            </a:r>
          </a:p>
        </p:txBody>
      </p:sp>
      <p:sp>
        <p:nvSpPr>
          <p:cNvPr id="3" name="text">
            <a:extLst>
              <a:ext uri="{FF2B5EF4-FFF2-40B4-BE49-F238E27FC236}">
                <a16:creationId xmlns:a16="http://schemas.microsoft.com/office/drawing/2014/main" id="{7C9EC56D-C0DD-4DA0-B030-013E0D01BEB4}"/>
              </a:ext>
            </a:extLst>
          </p:cNvPr>
          <p:cNvSpPr>
            <a:spLocks noGrp="1"/>
          </p:cNvSpPr>
          <p:nvPr/>
        </p:nvSpPr>
        <p:spPr>
          <a:xfrm>
            <a:off x="400050" y="2038350"/>
            <a:ext cx="10668000" cy="476250"/>
          </a:xfrm>
          <a:prstGeom prst="rect">
            <a:avLst/>
          </a:prstGeom>
          <a:noFill/>
          <a:ln w="0">
            <a:noFill/>
            <a:prstDash val="solid"/>
          </a:ln>
        </p:spPr>
        <p:txBody>
          <a:bodyPr anchor="t">
            <a:normAutofit fontScale="93518"/>
          </a:bodyPr>
          <a:lstStyle/>
          <a:p>
            <a:pPr algn="l">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Know who authorized it.</a:t>
            </a:r>
          </a:p>
        </p:txBody>
      </p:sp>
      <p:sp>
        <p:nvSpPr>
          <p:cNvPr id="4" name="text">
            <a:extLst>
              <a:ext uri="{FF2B5EF4-FFF2-40B4-BE49-F238E27FC236}">
                <a16:creationId xmlns:a16="http://schemas.microsoft.com/office/drawing/2014/main" id="{51B1228B-2060-43D1-AE15-F608F0B9BD1C}"/>
              </a:ext>
            </a:extLst>
          </p:cNvPr>
          <p:cNvSpPr>
            <a:spLocks noGrp="1"/>
          </p:cNvSpPr>
          <p:nvPr/>
        </p:nvSpPr>
        <p:spPr>
          <a:xfrm>
            <a:off x="400050" y="2724150"/>
            <a:ext cx="10668000" cy="476250"/>
          </a:xfrm>
          <a:prstGeom prst="rect">
            <a:avLst/>
          </a:prstGeom>
          <a:noFill/>
          <a:ln w="0">
            <a:noFill/>
            <a:prstDash val="solid"/>
          </a:ln>
        </p:spPr>
        <p:txBody>
          <a:bodyPr anchor="t">
            <a:normAutofit fontScale="93518"/>
          </a:bodyPr>
          <a:lstStyle/>
          <a:p>
            <a:pPr algn="l">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Know what trusts it.</a:t>
            </a:r>
          </a:p>
        </p:txBody>
      </p:sp>
      <p:sp>
        <p:nvSpPr>
          <p:cNvPr id="5" name="text">
            <a:extLst>
              <a:ext uri="{FF2B5EF4-FFF2-40B4-BE49-F238E27FC236}">
                <a16:creationId xmlns:a16="http://schemas.microsoft.com/office/drawing/2014/main" id="{8A52CA32-BE4A-4513-AAC2-18C49EE0503D}"/>
              </a:ext>
            </a:extLst>
          </p:cNvPr>
          <p:cNvSpPr>
            <a:spLocks noGrp="1"/>
          </p:cNvSpPr>
          <p:nvPr/>
        </p:nvSpPr>
        <p:spPr>
          <a:xfrm>
            <a:off x="400050" y="3409950"/>
            <a:ext cx="10668000" cy="476250"/>
          </a:xfrm>
          <a:prstGeom prst="rect">
            <a:avLst/>
          </a:prstGeom>
          <a:noFill/>
          <a:ln w="0">
            <a:noFill/>
            <a:prstDash val="solid"/>
          </a:ln>
        </p:spPr>
        <p:txBody>
          <a:bodyPr anchor="t">
            <a:normAutofit fontScale="93518"/>
          </a:bodyPr>
          <a:lstStyle/>
          <a:p>
            <a:pPr algn="l">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Know where it propagates.</a:t>
            </a:r>
          </a:p>
        </p:txBody>
      </p:sp>
      <p:sp>
        <p:nvSpPr>
          <p:cNvPr id="6" name="text">
            <a:extLst>
              <a:ext uri="{FF2B5EF4-FFF2-40B4-BE49-F238E27FC236}">
                <a16:creationId xmlns:a16="http://schemas.microsoft.com/office/drawing/2014/main" id="{933444C5-B9E0-43AD-928B-700DC4748DD5}"/>
              </a:ext>
            </a:extLst>
          </p:cNvPr>
          <p:cNvSpPr>
            <a:spLocks noGrp="1"/>
          </p:cNvSpPr>
          <p:nvPr/>
        </p:nvSpPr>
        <p:spPr>
          <a:xfrm>
            <a:off x="400050" y="4095750"/>
            <a:ext cx="10668000" cy="476250"/>
          </a:xfrm>
          <a:prstGeom prst="rect">
            <a:avLst/>
          </a:prstGeom>
          <a:noFill/>
          <a:ln w="0">
            <a:noFill/>
            <a:prstDash val="solid"/>
          </a:ln>
        </p:spPr>
        <p:txBody>
          <a:bodyPr anchor="t">
            <a:normAutofit fontScale="93518"/>
          </a:bodyPr>
          <a:lstStyle/>
          <a:p>
            <a:pPr algn="l">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Know what it can cause.</a:t>
            </a:r>
          </a:p>
        </p:txBody>
      </p:sp>
      <p:sp>
        <p:nvSpPr>
          <p:cNvPr id="7" name="text">
            <a:extLst>
              <a:ext uri="{FF2B5EF4-FFF2-40B4-BE49-F238E27FC236}">
                <a16:creationId xmlns:a16="http://schemas.microsoft.com/office/drawing/2014/main" id="{E7E2C415-3EFC-4E54-96E0-8CD56E9EC40B}"/>
              </a:ext>
            </a:extLst>
          </p:cNvPr>
          <p:cNvSpPr>
            <a:spLocks noGrp="1"/>
          </p:cNvSpPr>
          <p:nvPr/>
        </p:nvSpPr>
        <p:spPr>
          <a:xfrm>
            <a:off x="400050" y="4781550"/>
            <a:ext cx="10668000" cy="476250"/>
          </a:xfrm>
          <a:prstGeom prst="rect">
            <a:avLst/>
          </a:prstGeom>
          <a:noFill/>
          <a:ln w="0">
            <a:noFill/>
            <a:prstDash val="solid"/>
          </a:ln>
        </p:spPr>
        <p:txBody>
          <a:bodyPr anchor="t">
            <a:normAutofit fontScale="93518"/>
          </a:bodyPr>
          <a:lstStyle/>
          <a:p>
            <a:pPr algn="l">
              <a:defRPr sz="2700" b="1">
                <a:solidFill>
                  <a:srgbClr val="3D8DFF"/>
                </a:solidFill>
                <a:latin typeface="Helvetica Neue"/>
                <a:ea typeface="Helvetica Neue"/>
                <a:cs typeface="Helvetica Neue"/>
              </a:defRPr>
            </a:pPr>
            <a:r>
              <a:rPr sz="2700" b="1">
                <a:solidFill>
                  <a:srgbClr val="3D8DFF"/>
                </a:solidFill>
                <a:latin typeface="Helvetica Neue"/>
                <a:ea typeface="Helvetica Neue"/>
                <a:cs typeface="Helvetica Neue"/>
              </a:rPr>
              <a:t>Know how to revoke it.</a:t>
            </a:r>
          </a:p>
        </p:txBody>
      </p:sp>
      <p:sp>
        <p:nvSpPr>
          <p:cNvPr id="8" name="text">
            <a:extLst>
              <a:ext uri="{FF2B5EF4-FFF2-40B4-BE49-F238E27FC236}">
                <a16:creationId xmlns:a16="http://schemas.microsoft.com/office/drawing/2014/main" id="{67FA5DFB-6A54-4F64-8478-CBE2DE479DEF}"/>
              </a:ext>
            </a:extLst>
          </p:cNvPr>
          <p:cNvSpPr>
            <a:spLocks noGrp="1"/>
          </p:cNvSpPr>
          <p:nvPr/>
        </p:nvSpPr>
        <p:spPr>
          <a:xfrm>
            <a:off x="400050" y="5829300"/>
            <a:ext cx="10477500" cy="438150"/>
          </a:xfrm>
          <a:prstGeom prst="rect">
            <a:avLst/>
          </a:prstGeom>
          <a:noFill/>
          <a:ln w="0">
            <a:noFill/>
            <a:prstDash val="solid"/>
          </a:ln>
        </p:spPr>
        <p:txBody>
          <a:bodyPr anchor="t">
            <a:normAutofit/>
          </a:bodyPr>
          <a:lstStyle/>
          <a:p>
            <a:pPr algn="l">
              <a:defRPr sz="1725" b="0">
                <a:solidFill>
                  <a:srgbClr val="C7CBD1"/>
                </a:solidFill>
                <a:latin typeface="Helvetica Neue"/>
                <a:ea typeface="Helvetica Neue"/>
                <a:cs typeface="Helvetica Neue"/>
              </a:defRPr>
            </a:pPr>
            <a:r>
              <a:rPr sz="1725" b="0">
                <a:solidFill>
                  <a:srgbClr val="C7CBD1"/>
                </a:solidFill>
                <a:latin typeface="Helvetica Neue"/>
                <a:ea typeface="Helvetica Neue"/>
                <a:cs typeface="Helvetica Neue"/>
              </a:rPr>
              <a:t>Data governance becomes security governance when data shapes behavior and action.</a:t>
            </a:r>
          </a:p>
        </p:txBody>
      </p:sp>
      <p:sp>
        <p:nvSpPr>
          <p:cNvPr id="9" name="slide-number">
            <a:extLst>
              <a:ext uri="{FF2B5EF4-FFF2-40B4-BE49-F238E27FC236}">
                <a16:creationId xmlns:a16="http://schemas.microsoft.com/office/drawing/2014/main" id="{53645193-E6E1-4E20-87F1-95B1C99BA8DF}"/>
              </a:ext>
            </a:extLst>
          </p:cNvPr>
          <p:cNvSpPr>
            <a:spLocks noGrp="1"/>
          </p:cNvSpPr>
          <p:nvPr/>
        </p:nvSpPr>
        <p:spPr>
          <a:xfrm>
            <a:off x="11239500" y="6438900"/>
            <a:ext cx="552450" cy="190500"/>
          </a:xfrm>
          <a:prstGeom prst="rect">
            <a:avLst/>
          </a:prstGeom>
          <a:noFill/>
          <a:ln w="0">
            <a:noFill/>
            <a:prstDash val="solid"/>
          </a:ln>
        </p:spPr>
        <p:txBody>
          <a:bodyPr anchor="t">
            <a:normAutofit fontScale="87222" lnSpcReduction="20000"/>
          </a:bodyPr>
          <a:lstStyle/>
          <a:p>
            <a:pPr algn="r">
              <a:defRPr sz="900" b="0">
                <a:solidFill>
                  <a:srgbClr val="515862"/>
                </a:solidFill>
                <a:latin typeface="Helvetica Neue"/>
                <a:ea typeface="Helvetica Neue"/>
                <a:cs typeface="Helvetica Neue"/>
              </a:defRPr>
            </a:pPr>
            <a:r>
              <a:rPr sz="900" b="0">
                <a:solidFill>
                  <a:srgbClr val="515862"/>
                </a:solidFill>
                <a:latin typeface="Helvetica Neue"/>
                <a:ea typeface="Helvetica Neue"/>
                <a:cs typeface="Helvetica Neue"/>
              </a:rPr>
              <a:t>32</a:t>
            </a:r>
          </a:p>
        </p:txBody>
      </p:sp>
    </p:spTree>
    <p:extLst>
      <p:ext uri="{BB962C8B-B14F-4D97-AF65-F5344CB8AC3E}">
        <p14:creationId xmlns:p14="http://schemas.microsoft.com/office/powerpoint/2010/main" val="921072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93455570"/>
              </p:ext>
            </p:extLst>
          </p:nvPr>
        </p:nvGraphicFramePr>
        <p:xfrm>
          <a:off x="476585" y="1333500"/>
          <a:ext cx="11315365" cy="4334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Box 13">
            <a:extLst>
              <a:ext uri="{FF2B5EF4-FFF2-40B4-BE49-F238E27FC236}">
                <a16:creationId xmlns:a16="http://schemas.microsoft.com/office/drawing/2014/main" id="{AE619934-635B-9083-C0C2-E7AAB131382B}"/>
              </a:ext>
            </a:extLst>
          </p:cNvPr>
          <p:cNvSpPr txBox="1"/>
          <p:nvPr/>
        </p:nvSpPr>
        <p:spPr>
          <a:xfrm>
            <a:off x="9647208" y="6483128"/>
            <a:ext cx="2452240" cy="230832"/>
          </a:xfrm>
          <a:prstGeom prst="rect">
            <a:avLst/>
          </a:prstGeom>
          <a:noFill/>
        </p:spPr>
        <p:txBody>
          <a:bodyPr wrap="square" rtlCol="0">
            <a:spAutoFit/>
          </a:bodyPr>
          <a:lstStyle/>
          <a:p>
            <a:pPr algn="r"/>
            <a:r>
              <a:rPr lang="en-US" sz="900" dirty="0">
                <a:solidFill>
                  <a:srgbClr val="717171"/>
                </a:solidFill>
                <a:latin typeface="Raleway"/>
              </a:rPr>
              <a:t>Copyright © Database Solutions, Inc.</a:t>
            </a:r>
          </a:p>
        </p:txBody>
      </p:sp>
      <p:cxnSp>
        <p:nvCxnSpPr>
          <p:cNvPr id="15" name="Straight Connector 14">
            <a:extLst>
              <a:ext uri="{FF2B5EF4-FFF2-40B4-BE49-F238E27FC236}">
                <a16:creationId xmlns:a16="http://schemas.microsoft.com/office/drawing/2014/main" id="{876C5FF3-4CD9-C782-2EC3-59017EF97553}"/>
              </a:ext>
            </a:extLst>
          </p:cNvPr>
          <p:cNvCxnSpPr>
            <a:cxnSpLocks/>
          </p:cNvCxnSpPr>
          <p:nvPr/>
        </p:nvCxnSpPr>
        <p:spPr>
          <a:xfrm>
            <a:off x="1326995" y="6713960"/>
            <a:ext cx="10671717" cy="0"/>
          </a:xfrm>
          <a:prstGeom prst="line">
            <a:avLst/>
          </a:prstGeom>
          <a:noFill/>
          <a:ln w="25400" cap="flat" cmpd="sng" algn="ctr">
            <a:solidFill>
              <a:srgbClr val="0080FF"/>
            </a:solidFill>
            <a:prstDash val="solid"/>
          </a:ln>
          <a:effectLst>
            <a:outerShdw blurRad="40000" dist="20000" dir="3600000" rotWithShape="0">
              <a:srgbClr val="717171"/>
            </a:outerShdw>
          </a:effectLst>
        </p:spPr>
      </p:cxnSp>
      <p:pic>
        <p:nvPicPr>
          <p:cNvPr id="16" name="Picture 15">
            <a:extLst>
              <a:ext uri="{FF2B5EF4-FFF2-40B4-BE49-F238E27FC236}">
                <a16:creationId xmlns:a16="http://schemas.microsoft.com/office/drawing/2014/main" id="{773711FA-5E9F-3052-7D7B-E8AFDB54C266}"/>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257227" y="6248400"/>
            <a:ext cx="969032" cy="523277"/>
          </a:xfrm>
          <a:prstGeom prst="rect">
            <a:avLst/>
          </a:prstGeom>
        </p:spPr>
      </p:pic>
      <p:sp>
        <p:nvSpPr>
          <p:cNvPr id="19" name="kicker">
            <a:extLst>
              <a:ext uri="{FF2B5EF4-FFF2-40B4-BE49-F238E27FC236}">
                <a16:creationId xmlns:a16="http://schemas.microsoft.com/office/drawing/2014/main" id="{943690D1-F20A-559F-3DB2-9D5BC0BD6E66}"/>
              </a:ext>
            </a:extLst>
          </p:cNvPr>
          <p:cNvSpPr>
            <a:spLocks noGrp="1"/>
          </p:cNvSpPr>
          <p:nvPr/>
        </p:nvSpPr>
        <p:spPr>
          <a:xfrm>
            <a:off x="400050" y="285750"/>
            <a:ext cx="4762500" cy="266700"/>
          </a:xfrm>
          <a:prstGeom prst="rect">
            <a:avLst/>
          </a:prstGeom>
          <a:noFill/>
          <a:ln w="0">
            <a:noFill/>
            <a:prstDash val="solid"/>
          </a:ln>
        </p:spPr>
        <p:txBody>
          <a:bodyPr anchor="t">
            <a:normAutofit/>
          </a:bodyPr>
          <a:lstStyle/>
          <a:p>
            <a:pPr algn="l">
              <a:defRPr sz="1050" b="1">
                <a:solidFill>
                  <a:srgbClr val="3D8DFF"/>
                </a:solidFill>
                <a:latin typeface="Helvetica Neue"/>
                <a:ea typeface="Helvetica Neue"/>
                <a:cs typeface="Helvetica Neue"/>
              </a:defRPr>
            </a:pPr>
            <a:r>
              <a:rPr lang="en-US" sz="1050" b="1" dirty="0">
                <a:solidFill>
                  <a:srgbClr val="3D8DFF"/>
                </a:solidFill>
                <a:latin typeface="Helvetica Neue"/>
                <a:ea typeface="Helvetica Neue"/>
                <a:cs typeface="Helvetica Neue"/>
              </a:rPr>
              <a:t>BUILD IT RIGHT THE FIRST TIME</a:t>
            </a:r>
            <a:endParaRPr sz="1050" b="1" dirty="0">
              <a:solidFill>
                <a:srgbClr val="3D8DFF"/>
              </a:solidFill>
              <a:latin typeface="Helvetica Neue"/>
              <a:ea typeface="Helvetica Neue"/>
              <a:cs typeface="Helvetica Neue"/>
            </a:endParaRPr>
          </a:p>
        </p:txBody>
      </p:sp>
      <p:sp>
        <p:nvSpPr>
          <p:cNvPr id="20" name="slide-title">
            <a:extLst>
              <a:ext uri="{FF2B5EF4-FFF2-40B4-BE49-F238E27FC236}">
                <a16:creationId xmlns:a16="http://schemas.microsoft.com/office/drawing/2014/main" id="{CB80D7A9-AD64-9BC4-8123-85AD1FFC3A27}"/>
              </a:ext>
            </a:extLst>
          </p:cNvPr>
          <p:cNvSpPr>
            <a:spLocks noGrp="1"/>
          </p:cNvSpPr>
          <p:nvPr/>
        </p:nvSpPr>
        <p:spPr>
          <a:xfrm>
            <a:off x="400050" y="609600"/>
            <a:ext cx="11391900" cy="666750"/>
          </a:xfrm>
          <a:prstGeom prst="rect">
            <a:avLst/>
          </a:prstGeom>
          <a:noFill/>
          <a:ln w="0">
            <a:noFill/>
            <a:prstDash val="solid"/>
          </a:ln>
        </p:spPr>
        <p:txBody>
          <a:bodyPr anchor="t">
            <a:normAutofit/>
          </a:bodyPr>
          <a:lstStyle/>
          <a:p>
            <a:pPr>
              <a:defRPr sz="3000" b="1">
                <a:solidFill>
                  <a:srgbClr val="0B0D10"/>
                </a:solidFill>
                <a:latin typeface="Helvetica Neue"/>
                <a:ea typeface="Helvetica Neue"/>
                <a:cs typeface="Helvetica Neue"/>
              </a:defRPr>
            </a:pPr>
            <a:r>
              <a:rPr lang="en-US" dirty="0"/>
              <a:t>DSI Core Competencies</a:t>
            </a:r>
            <a:endParaRPr sz="3000" b="1" dirty="0">
              <a:solidFill>
                <a:srgbClr val="0B0D10"/>
              </a:solidFill>
              <a:latin typeface="Helvetica Neue"/>
              <a:ea typeface="Helvetica Neue"/>
              <a:cs typeface="Helvetica Neue"/>
            </a:endParaRPr>
          </a:p>
        </p:txBody>
      </p:sp>
      <p:sp>
        <p:nvSpPr>
          <p:cNvPr id="2" name="text">
            <a:extLst>
              <a:ext uri="{FF2B5EF4-FFF2-40B4-BE49-F238E27FC236}">
                <a16:creationId xmlns:a16="http://schemas.microsoft.com/office/drawing/2014/main" id="{47B19EF8-22BE-B933-D002-944D5EBF6759}"/>
              </a:ext>
            </a:extLst>
          </p:cNvPr>
          <p:cNvSpPr>
            <a:spLocks noGrp="1"/>
          </p:cNvSpPr>
          <p:nvPr/>
        </p:nvSpPr>
        <p:spPr>
          <a:xfrm>
            <a:off x="1200150" y="5775197"/>
            <a:ext cx="9791700" cy="473195"/>
          </a:xfrm>
          <a:prstGeom prst="rect">
            <a:avLst/>
          </a:prstGeom>
          <a:noFill/>
          <a:ln w="0">
            <a:noFill/>
            <a:prstDash val="solid"/>
          </a:ln>
        </p:spPr>
        <p:txBody>
          <a:bodyPr anchor="t">
            <a:normAutofit fontScale="92500" lnSpcReduction="20000"/>
          </a:bodyPr>
          <a:lstStyle/>
          <a:p>
            <a:pPr algn="ctr">
              <a:defRPr sz="1650" b="1">
                <a:solidFill>
                  <a:srgbClr val="0B0D10"/>
                </a:solidFill>
                <a:latin typeface="Helvetica Neue"/>
                <a:ea typeface="Helvetica Neue"/>
                <a:cs typeface="Helvetica Neue"/>
              </a:defRPr>
            </a:pPr>
            <a:r>
              <a:rPr lang="en-US" sz="1600" b="1" dirty="0">
                <a:solidFill>
                  <a:srgbClr val="0070C0"/>
                </a:solidFill>
                <a:latin typeface="Helvetica Neue"/>
                <a:ea typeface="Helvetica Neue"/>
                <a:cs typeface="Helvetica Neue"/>
              </a:rPr>
              <a:t>Any questions? Time for a conversation? Want to collaborate? – contact me @ </a:t>
            </a:r>
            <a:r>
              <a:rPr lang="en-US" sz="1600" b="1" dirty="0" err="1">
                <a:solidFill>
                  <a:srgbClr val="0070C0"/>
                </a:solidFill>
                <a:latin typeface="Helvetica Neue"/>
                <a:ea typeface="Helvetica Neue"/>
                <a:cs typeface="Helvetica Neue"/>
              </a:rPr>
              <a:t>mroxberry@waveseeker.com</a:t>
            </a:r>
            <a:endParaRPr lang="en-US" sz="1600" b="1" dirty="0">
              <a:solidFill>
                <a:srgbClr val="0070C0"/>
              </a:solidFill>
              <a:latin typeface="Helvetica Neue"/>
              <a:ea typeface="Helvetica Neue"/>
              <a:cs typeface="Helvetica Neue"/>
            </a:endParaRPr>
          </a:p>
        </p:txBody>
      </p:sp>
    </p:spTree>
    <p:extLst>
      <p:ext uri="{BB962C8B-B14F-4D97-AF65-F5344CB8AC3E}">
        <p14:creationId xmlns:p14="http://schemas.microsoft.com/office/powerpoint/2010/main" val="364729671"/>
      </p:ext>
    </p:extLst>
  </p:cSld>
  <p:clrMapOvr>
    <a:masterClrMapping/>
  </p:clrMapOvr>
  <p:transition>
    <p:fad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1628</TotalTime>
  <Words>4944</Words>
  <Application>Microsoft Macintosh PowerPoint</Application>
  <DocSecurity>0</DocSecurity>
  <PresentationFormat>Widescreen</PresentationFormat>
  <Paragraphs>804</Paragraphs>
  <Slides>36</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Aptos</vt:lpstr>
      <vt:lpstr>Aptos Display</vt:lpstr>
      <vt:lpstr>Arial</vt:lpstr>
      <vt:lpstr>Calibri</vt:lpstr>
      <vt:lpstr>Helvetica Neue</vt:lpstr>
      <vt:lpstr>Open Sans</vt:lpstr>
      <vt:lpstr>Raleway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Roxberry, Mark</cp:lastModifiedBy>
  <cp:revision>3</cp:revision>
  <dcterms:created xsi:type="dcterms:W3CDTF">2026-07-30T02:31:39Z</dcterms:created>
  <dcterms:modified xsi:type="dcterms:W3CDTF">2026-09-16T18:40:27Z</dcterms:modified>
</cp:coreProperties>
</file>